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35"/>
  </p:notesMasterIdLst>
  <p:sldIdLst>
    <p:sldId id="307" r:id="rId2"/>
    <p:sldId id="321" r:id="rId3"/>
    <p:sldId id="322" r:id="rId4"/>
    <p:sldId id="323" r:id="rId5"/>
    <p:sldId id="343" r:id="rId6"/>
    <p:sldId id="344" r:id="rId7"/>
    <p:sldId id="310" r:id="rId8"/>
    <p:sldId id="346" r:id="rId9"/>
    <p:sldId id="347" r:id="rId10"/>
    <p:sldId id="348" r:id="rId11"/>
    <p:sldId id="349" r:id="rId12"/>
    <p:sldId id="350" r:id="rId13"/>
    <p:sldId id="351" r:id="rId14"/>
    <p:sldId id="345" r:id="rId15"/>
    <p:sldId id="352" r:id="rId16"/>
    <p:sldId id="353" r:id="rId17"/>
    <p:sldId id="354" r:id="rId18"/>
    <p:sldId id="355" r:id="rId19"/>
    <p:sldId id="356" r:id="rId20"/>
    <p:sldId id="357" r:id="rId21"/>
    <p:sldId id="358" r:id="rId22"/>
    <p:sldId id="361" r:id="rId23"/>
    <p:sldId id="362" r:id="rId24"/>
    <p:sldId id="365" r:id="rId25"/>
    <p:sldId id="359" r:id="rId26"/>
    <p:sldId id="360" r:id="rId27"/>
    <p:sldId id="363" r:id="rId28"/>
    <p:sldId id="364" r:id="rId29"/>
    <p:sldId id="318" r:id="rId30"/>
    <p:sldId id="366" r:id="rId31"/>
    <p:sldId id="319" r:id="rId32"/>
    <p:sldId id="368" r:id="rId33"/>
    <p:sldId id="320" r:id="rId34"/>
  </p:sldIdLst>
  <p:sldSz cx="9144000" cy="5143500" type="screen16x9"/>
  <p:notesSz cx="6858000" cy="9144000"/>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4C9752-75CE-48E9-BA76-B773FC725C76}">
  <a:tblStyle styleId="{2C4C9752-75CE-48E9-BA76-B773FC725C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42" y="90"/>
      </p:cViewPr>
      <p:guideLst>
        <p:guide orient="horz" pos="164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848906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4eefd2b89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4eefd2b89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2954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355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609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91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940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0565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3068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8682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786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951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150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ea1c2ea9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ea1c2ea9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696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275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153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207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4636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3428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418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5945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973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762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75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4"/>
        <p:cNvGrpSpPr/>
        <p:nvPr/>
      </p:nvGrpSpPr>
      <p:grpSpPr>
        <a:xfrm>
          <a:off x="0" y="0"/>
          <a:ext cx="0" cy="0"/>
          <a:chOff x="0" y="0"/>
          <a:chExt cx="0" cy="0"/>
        </a:xfrm>
      </p:grpSpPr>
      <p:sp>
        <p:nvSpPr>
          <p:cNvPr id="4605" name="Google Shape;4605;g85beeda0ed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6" name="Google Shape;4606;g85beeda0ed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360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5476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710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508865d46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508865d46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635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4"/>
        <p:cNvGrpSpPr/>
        <p:nvPr/>
      </p:nvGrpSpPr>
      <p:grpSpPr>
        <a:xfrm>
          <a:off x="0" y="0"/>
          <a:ext cx="0" cy="0"/>
          <a:chOff x="0" y="0"/>
          <a:chExt cx="0" cy="0"/>
        </a:xfrm>
      </p:grpSpPr>
      <p:sp>
        <p:nvSpPr>
          <p:cNvPr id="4605" name="Google Shape;4605;g85beeda0ed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6" name="Google Shape;4606;g85beeda0ed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36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4"/>
        <p:cNvGrpSpPr/>
        <p:nvPr/>
      </p:nvGrpSpPr>
      <p:grpSpPr>
        <a:xfrm>
          <a:off x="0" y="0"/>
          <a:ext cx="0" cy="0"/>
          <a:chOff x="0" y="0"/>
          <a:chExt cx="0" cy="0"/>
        </a:xfrm>
      </p:grpSpPr>
      <p:sp>
        <p:nvSpPr>
          <p:cNvPr id="4605" name="Google Shape;4605;g85beeda0ed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6" name="Google Shape;4606;g85beeda0ed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75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19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58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40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9"/>
        <p:cNvGrpSpPr/>
        <p:nvPr/>
      </p:nvGrpSpPr>
      <p:grpSpPr>
        <a:xfrm>
          <a:off x="0" y="0"/>
          <a:ext cx="0" cy="0"/>
          <a:chOff x="0" y="0"/>
          <a:chExt cx="0" cy="0"/>
        </a:xfrm>
      </p:grpSpPr>
      <p:sp>
        <p:nvSpPr>
          <p:cNvPr id="20" name="Google Shape;20;p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21;p4"/>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6"/>
              </a:buClr>
              <a:buSzPts val="1400"/>
              <a:buAutoNum type="arabicPeriod"/>
              <a:defRPr sz="1100"/>
            </a:lvl1pPr>
            <a:lvl2pPr marL="914400" lvl="1" indent="-317500" rtl="0">
              <a:lnSpc>
                <a:spcPct val="115000"/>
              </a:lnSpc>
              <a:spcBef>
                <a:spcPts val="1600"/>
              </a:spcBef>
              <a:spcAft>
                <a:spcPts val="0"/>
              </a:spcAft>
              <a:buClr>
                <a:srgbClr val="482400"/>
              </a:buClr>
              <a:buSzPts val="1400"/>
              <a:buFont typeface="Muli"/>
              <a:buAutoNum type="alphaLcPeriod"/>
              <a:defRPr>
                <a:solidFill>
                  <a:srgbClr val="434343"/>
                </a:solidFill>
              </a:defRPr>
            </a:lvl2pPr>
            <a:lvl3pPr marL="1371600" lvl="2" indent="-317500" rtl="0">
              <a:lnSpc>
                <a:spcPct val="115000"/>
              </a:lnSpc>
              <a:spcBef>
                <a:spcPts val="1600"/>
              </a:spcBef>
              <a:spcAft>
                <a:spcPts val="0"/>
              </a:spcAft>
              <a:buClr>
                <a:srgbClr val="482400"/>
              </a:buClr>
              <a:buSzPts val="1400"/>
              <a:buFont typeface="Muli"/>
              <a:buAutoNum type="romanLcPeriod"/>
              <a:defRPr>
                <a:solidFill>
                  <a:srgbClr val="434343"/>
                </a:solidFill>
              </a:defRPr>
            </a:lvl3pPr>
            <a:lvl4pPr marL="1828800" lvl="3" indent="-317500" rtl="0">
              <a:lnSpc>
                <a:spcPct val="115000"/>
              </a:lnSpc>
              <a:spcBef>
                <a:spcPts val="1600"/>
              </a:spcBef>
              <a:spcAft>
                <a:spcPts val="0"/>
              </a:spcAft>
              <a:buClr>
                <a:srgbClr val="482400"/>
              </a:buClr>
              <a:buSzPts val="1400"/>
              <a:buFont typeface="Muli"/>
              <a:buAutoNum type="arabicPeriod"/>
              <a:defRPr>
                <a:solidFill>
                  <a:srgbClr val="434343"/>
                </a:solidFill>
              </a:defRPr>
            </a:lvl4pPr>
            <a:lvl5pPr marL="2286000" lvl="4" indent="-317500" rtl="0">
              <a:lnSpc>
                <a:spcPct val="115000"/>
              </a:lnSpc>
              <a:spcBef>
                <a:spcPts val="1600"/>
              </a:spcBef>
              <a:spcAft>
                <a:spcPts val="0"/>
              </a:spcAft>
              <a:buClr>
                <a:srgbClr val="482400"/>
              </a:buClr>
              <a:buSzPts val="1400"/>
              <a:buFont typeface="Muli"/>
              <a:buAutoNum type="alphaLcPeriod"/>
              <a:defRPr>
                <a:solidFill>
                  <a:srgbClr val="434343"/>
                </a:solidFill>
              </a:defRPr>
            </a:lvl5pPr>
            <a:lvl6pPr marL="2743200" lvl="5" indent="-317500" rtl="0">
              <a:lnSpc>
                <a:spcPct val="115000"/>
              </a:lnSpc>
              <a:spcBef>
                <a:spcPts val="1600"/>
              </a:spcBef>
              <a:spcAft>
                <a:spcPts val="0"/>
              </a:spcAft>
              <a:buClr>
                <a:srgbClr val="482400"/>
              </a:buClr>
              <a:buSzPts val="1400"/>
              <a:buFont typeface="Muli"/>
              <a:buAutoNum type="romanLcPeriod"/>
              <a:defRPr>
                <a:solidFill>
                  <a:srgbClr val="434343"/>
                </a:solidFill>
              </a:defRPr>
            </a:lvl6pPr>
            <a:lvl7pPr marL="3200400" lvl="6" indent="-317500" rtl="0">
              <a:lnSpc>
                <a:spcPct val="115000"/>
              </a:lnSpc>
              <a:spcBef>
                <a:spcPts val="1600"/>
              </a:spcBef>
              <a:spcAft>
                <a:spcPts val="0"/>
              </a:spcAft>
              <a:buClr>
                <a:srgbClr val="482400"/>
              </a:buClr>
              <a:buSzPts val="1400"/>
              <a:buFont typeface="Muli"/>
              <a:buAutoNum type="arabicPeriod"/>
              <a:defRPr>
                <a:solidFill>
                  <a:srgbClr val="434343"/>
                </a:solidFill>
              </a:defRPr>
            </a:lvl7pPr>
            <a:lvl8pPr marL="3657600" lvl="7" indent="-317500" rtl="0">
              <a:lnSpc>
                <a:spcPct val="115000"/>
              </a:lnSpc>
              <a:spcBef>
                <a:spcPts val="1600"/>
              </a:spcBef>
              <a:spcAft>
                <a:spcPts val="0"/>
              </a:spcAft>
              <a:buClr>
                <a:srgbClr val="482400"/>
              </a:buClr>
              <a:buSzPts val="1400"/>
              <a:buFont typeface="Muli"/>
              <a:buAutoNum type="alphaLcPeriod"/>
              <a:defRPr>
                <a:solidFill>
                  <a:srgbClr val="434343"/>
                </a:solidFill>
              </a:defRPr>
            </a:lvl8pPr>
            <a:lvl9pPr marL="4114800" lvl="8" indent="-317500" rtl="0">
              <a:lnSpc>
                <a:spcPct val="115000"/>
              </a:lnSpc>
              <a:spcBef>
                <a:spcPts val="1600"/>
              </a:spcBef>
              <a:spcAft>
                <a:spcPts val="1600"/>
              </a:spcAft>
              <a:buClr>
                <a:srgbClr val="482400"/>
              </a:buClr>
              <a:buSzPts val="1400"/>
              <a:buFont typeface="Muli"/>
              <a:buAutoNum type="romanLcPeriod"/>
              <a:defRPr>
                <a:solidFill>
                  <a:srgbClr val="43434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9" name="Google Shape;9;p2"/>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 name="Google Shape;10;p2"/>
          <p:cNvSpPr/>
          <p:nvPr userDrawn="1"/>
        </p:nvSpPr>
        <p:spPr>
          <a:xfrm>
            <a:off x="1392865" y="531633"/>
            <a:ext cx="7432158" cy="4528015"/>
          </a:xfrm>
          <a:prstGeom prst="rect">
            <a:avLst/>
          </a:pr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 name="Google Shape;11;p2"/>
          <p:cNvSpPr txBox="1">
            <a:spLocks noGrp="1"/>
          </p:cNvSpPr>
          <p:nvPr>
            <p:ph type="ctrTitle"/>
          </p:nvPr>
        </p:nvSpPr>
        <p:spPr>
          <a:xfrm>
            <a:off x="2951638" y="1035850"/>
            <a:ext cx="3240900" cy="2932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5200"/>
              <a:buNone/>
              <a:defRPr sz="5300" b="1">
                <a:solidFill>
                  <a:schemeClr val="accent5"/>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2522548" y="3809501"/>
            <a:ext cx="4098900" cy="48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accent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323602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1F97-9EEA-067A-723C-34D9953B387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095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userDrawn="1">
  <p:cSld name="TITLE_AND_TWO_COLUMNS">
    <p:spTree>
      <p:nvGrpSpPr>
        <p:cNvPr id="1" name="Shape 23"/>
        <p:cNvGrpSpPr/>
        <p:nvPr/>
      </p:nvGrpSpPr>
      <p:grpSpPr>
        <a:xfrm>
          <a:off x="0" y="0"/>
          <a:ext cx="0" cy="0"/>
          <a:chOff x="0" y="0"/>
          <a:chExt cx="0" cy="0"/>
        </a:xfrm>
      </p:grpSpPr>
      <p:sp>
        <p:nvSpPr>
          <p:cNvPr id="24" name="Google Shape;24;p5"/>
          <p:cNvSpPr/>
          <p:nvPr userDrawn="1"/>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34"/>
        <p:cNvGrpSpPr/>
        <p:nvPr/>
      </p:nvGrpSpPr>
      <p:grpSpPr>
        <a:xfrm>
          <a:off x="0" y="0"/>
          <a:ext cx="0" cy="0"/>
          <a:chOff x="0" y="0"/>
          <a:chExt cx="0" cy="0"/>
        </a:xfrm>
      </p:grpSpPr>
      <p:sp>
        <p:nvSpPr>
          <p:cNvPr id="35" name="Google Shape;35;p6"/>
          <p:cNvSpPr/>
          <p:nvPr userDrawn="1"/>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36;p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 name="Rectangle 3">
            <a:extLst>
              <a:ext uri="{FF2B5EF4-FFF2-40B4-BE49-F238E27FC236}">
                <a16:creationId xmlns:a16="http://schemas.microsoft.com/office/drawing/2014/main" id="{ECE3C8CB-9F36-4D18-09E9-42671F6A388F}"/>
              </a:ext>
            </a:extLst>
          </p:cNvPr>
          <p:cNvSpPr/>
          <p:nvPr userDrawn="1"/>
        </p:nvSpPr>
        <p:spPr>
          <a:xfrm>
            <a:off x="4049228" y="4444238"/>
            <a:ext cx="4374772" cy="596574"/>
          </a:xfrm>
          <a:prstGeom prst="rect">
            <a:avLst/>
          </a:prstGeom>
          <a:noFill/>
          <a:ln>
            <a:noFill/>
          </a:ln>
          <a:effectLst/>
        </p:spPr>
        <p:txBody>
          <a:bodyPr wrap="square" lIns="91440" tIns="45720" rIns="91440" bIns="45720">
            <a:spAutoFit/>
          </a:bodyPr>
          <a:lstStyle/>
          <a:p>
            <a:pPr algn="ctr">
              <a:lnSpc>
                <a:spcPct val="130000"/>
              </a:lnSpc>
            </a:pPr>
            <a:r>
              <a:rPr lang="en-US" sz="2800" b="1">
                <a:ln w="13462">
                  <a:noFill/>
                  <a:prstDash val="solid"/>
                </a:ln>
                <a:solidFill>
                  <a:srgbClr val="0000FF"/>
                </a:solidFill>
                <a:latin typeface="Times New Roman" panose="02020603050405020304" pitchFamily="18" charset="0"/>
                <a:cs typeface="Times New Roman" panose="02020603050405020304" pitchFamily="18" charset="0"/>
              </a:rPr>
              <a:t>Giáo viên</a:t>
            </a:r>
            <a:r>
              <a:rPr lang="en-US" sz="2800" b="1">
                <a:ln w="13462">
                  <a:noFill/>
                  <a:prstDash val="solid"/>
                </a:ln>
                <a:solidFill>
                  <a:srgbClr val="0000FF"/>
                </a:solidFill>
                <a:effectLst/>
                <a:latin typeface="Times New Roman" panose="02020603050405020304" pitchFamily="18" charset="0"/>
                <a:cs typeface="Times New Roman" panose="02020603050405020304" pitchFamily="18" charset="0"/>
              </a:rPr>
              <a:t>: </a:t>
            </a:r>
            <a:r>
              <a:rPr lang="en-US" sz="2800" b="1">
                <a:ln w="13462">
                  <a:noFill/>
                  <a:prstDash val="solid"/>
                </a:ln>
                <a:solidFill>
                  <a:srgbClr val="FF0000"/>
                </a:solidFill>
                <a:effectLst/>
                <a:latin typeface="Times New Roman" panose="02020603050405020304" pitchFamily="18" charset="0"/>
                <a:cs typeface="Times New Roman" panose="02020603050405020304" pitchFamily="18" charset="0"/>
              </a:rPr>
              <a:t>Lê Quan Bình</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userDrawn="1">
  <p:cSld name="MAIN_POINT">
    <p:spTree>
      <p:nvGrpSpPr>
        <p:cNvPr id="1" name="Shape 42"/>
        <p:cNvGrpSpPr/>
        <p:nvPr/>
      </p:nvGrpSpPr>
      <p:grpSpPr>
        <a:xfrm>
          <a:off x="0" y="0"/>
          <a:ext cx="0" cy="0"/>
          <a:chOff x="0" y="0"/>
          <a:chExt cx="0" cy="0"/>
        </a:xfrm>
      </p:grpSpPr>
      <p:sp>
        <p:nvSpPr>
          <p:cNvPr id="43" name="Google Shape;43;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44;p8"/>
          <p:cNvSpPr/>
          <p:nvPr/>
        </p:nvSpPr>
        <p:spPr>
          <a:xfrm>
            <a:off x="0" y="-8300"/>
            <a:ext cx="209375" cy="5151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45;p8"/>
          <p:cNvSpPr/>
          <p:nvPr/>
        </p:nvSpPr>
        <p:spPr>
          <a:xfrm>
            <a:off x="8934410" y="-8300"/>
            <a:ext cx="209590" cy="5151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46;p8"/>
          <p:cNvSpPr txBox="1">
            <a:spLocks noGrp="1"/>
          </p:cNvSpPr>
          <p:nvPr>
            <p:ph type="subTitle" idx="1"/>
          </p:nvPr>
        </p:nvSpPr>
        <p:spPr>
          <a:xfrm>
            <a:off x="3154400" y="3107550"/>
            <a:ext cx="2749500" cy="65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 name="Google Shape;47;p8"/>
          <p:cNvSpPr txBox="1">
            <a:spLocks noGrp="1"/>
          </p:cNvSpPr>
          <p:nvPr>
            <p:ph type="title"/>
          </p:nvPr>
        </p:nvSpPr>
        <p:spPr>
          <a:xfrm>
            <a:off x="3154525" y="1378050"/>
            <a:ext cx="2749500" cy="1729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userDrawn="1">
  <p:cSld name="BLANK_1_1_1_1">
    <p:spTree>
      <p:nvGrpSpPr>
        <p:cNvPr id="1" name="Shape 107"/>
        <p:cNvGrpSpPr/>
        <p:nvPr/>
      </p:nvGrpSpPr>
      <p:grpSpPr>
        <a:xfrm>
          <a:off x="0" y="0"/>
          <a:ext cx="0" cy="0"/>
          <a:chOff x="0" y="0"/>
          <a:chExt cx="0" cy="0"/>
        </a:xfrm>
      </p:grpSpPr>
      <p:sp>
        <p:nvSpPr>
          <p:cNvPr id="108" name="Google Shape;108;p18"/>
          <p:cNvSpPr/>
          <p:nvPr userDrawn="1"/>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0" name="Google Shape;110;p18"/>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8"/>
          <p:cNvSpPr txBox="1">
            <a:spLocks noGrp="1"/>
          </p:cNvSpPr>
          <p:nvPr>
            <p:ph type="title" idx="2"/>
          </p:nvPr>
        </p:nvSpPr>
        <p:spPr>
          <a:xfrm>
            <a:off x="1847100" y="1453703"/>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2" name="Google Shape;112;p18"/>
          <p:cNvSpPr txBox="1">
            <a:spLocks noGrp="1"/>
          </p:cNvSpPr>
          <p:nvPr>
            <p:ph type="subTitle" idx="1"/>
          </p:nvPr>
        </p:nvSpPr>
        <p:spPr>
          <a:xfrm>
            <a:off x="1195875" y="192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 name="Google Shape;113;p18"/>
          <p:cNvSpPr txBox="1">
            <a:spLocks noGrp="1"/>
          </p:cNvSpPr>
          <p:nvPr>
            <p:ph type="title" idx="3"/>
          </p:nvPr>
        </p:nvSpPr>
        <p:spPr>
          <a:xfrm flipH="1">
            <a:off x="5732244" y="1453703"/>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 name="Google Shape;114;p18"/>
          <p:cNvSpPr txBox="1">
            <a:spLocks noGrp="1"/>
          </p:cNvSpPr>
          <p:nvPr>
            <p:ph type="subTitle" idx="4"/>
          </p:nvPr>
        </p:nvSpPr>
        <p:spPr>
          <a:xfrm>
            <a:off x="5081050" y="192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5" name="Google Shape;115;p18"/>
          <p:cNvSpPr txBox="1">
            <a:spLocks noGrp="1"/>
          </p:cNvSpPr>
          <p:nvPr>
            <p:ph type="title" idx="5"/>
          </p:nvPr>
        </p:nvSpPr>
        <p:spPr>
          <a:xfrm>
            <a:off x="1847100" y="3114100"/>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6" name="Google Shape;116;p18"/>
          <p:cNvSpPr txBox="1">
            <a:spLocks noGrp="1"/>
          </p:cNvSpPr>
          <p:nvPr>
            <p:ph type="subTitle" idx="6"/>
          </p:nvPr>
        </p:nvSpPr>
        <p:spPr>
          <a:xfrm>
            <a:off x="1195875" y="361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 name="Google Shape;117;p18"/>
          <p:cNvSpPr txBox="1">
            <a:spLocks noGrp="1"/>
          </p:cNvSpPr>
          <p:nvPr>
            <p:ph type="title" idx="7"/>
          </p:nvPr>
        </p:nvSpPr>
        <p:spPr>
          <a:xfrm>
            <a:off x="5732432" y="3114100"/>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 name="Google Shape;118;p18"/>
          <p:cNvSpPr txBox="1">
            <a:spLocks noGrp="1"/>
          </p:cNvSpPr>
          <p:nvPr>
            <p:ph type="subTitle" idx="8"/>
          </p:nvPr>
        </p:nvSpPr>
        <p:spPr>
          <a:xfrm>
            <a:off x="5081052" y="361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
    <p:spTree>
      <p:nvGrpSpPr>
        <p:cNvPr id="1" name="Shape 155"/>
        <p:cNvGrpSpPr/>
        <p:nvPr/>
      </p:nvGrpSpPr>
      <p:grpSpPr>
        <a:xfrm>
          <a:off x="0" y="0"/>
          <a:ext cx="0" cy="0"/>
          <a:chOff x="0" y="0"/>
          <a:chExt cx="0" cy="0"/>
        </a:xfrm>
      </p:grpSpPr>
      <p:sp>
        <p:nvSpPr>
          <p:cNvPr id="156" name="Google Shape;156;p2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accent1"/>
        </a:solidFill>
        <a:effectLst/>
      </p:bgPr>
    </p:bg>
    <p:spTree>
      <p:nvGrpSpPr>
        <p:cNvPr id="1" name="Shape 15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5"/>
        </a:solidFill>
        <a:effectLst/>
      </p:bgPr>
    </p:bg>
    <p:spTree>
      <p:nvGrpSpPr>
        <p:cNvPr id="1" name="Shape 15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Font typeface="Sue Ellen Francisco"/>
              <a:buNone/>
              <a:defRPr sz="3200" b="1">
                <a:solidFill>
                  <a:schemeClr val="dk2"/>
                </a:solidFill>
                <a:latin typeface="Sue Ellen Francisco"/>
                <a:ea typeface="Sue Ellen Francisco"/>
                <a:cs typeface="Sue Ellen Francisco"/>
                <a:sym typeface="Sue Ellen Francisco"/>
              </a:defRPr>
            </a:lvl1pPr>
            <a:lvl2pPr lvl="1"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8" r:id="rId5"/>
    <p:sldLayoutId id="2147483664" r:id="rId6"/>
    <p:sldLayoutId id="2147483669" r:id="rId7"/>
    <p:sldLayoutId id="2147483670" r:id="rId8"/>
    <p:sldLayoutId id="2147483672" r:id="rId9"/>
    <p:sldLayoutId id="2147483694" r:id="rId10"/>
    <p:sldLayoutId id="214748369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8.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9.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0.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8.xml"/><Relationship Id="rId5" Type="http://schemas.microsoft.com/office/2007/relationships/hdphoto" Target="../media/hdphoto1.wdp"/><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28.xm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9.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4.xml"/><Relationship Id="rId5" Type="http://schemas.openxmlformats.org/officeDocument/2006/relationships/image" Target="../media/image31.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3" name="Picture 2">
            <a:extLst>
              <a:ext uri="{FF2B5EF4-FFF2-40B4-BE49-F238E27FC236}">
                <a16:creationId xmlns:a16="http://schemas.microsoft.com/office/drawing/2014/main" id="{BE1A1A29-6A8C-A0DE-3755-7696A1897E81}"/>
              </a:ext>
            </a:extLst>
          </p:cNvPr>
          <p:cNvPicPr>
            <a:picLocks noChangeAspect="1"/>
          </p:cNvPicPr>
          <p:nvPr/>
        </p:nvPicPr>
        <p:blipFill rotWithShape="1">
          <a:blip r:embed="rId4"/>
          <a:srcRect t="26104"/>
          <a:stretch/>
        </p:blipFill>
        <p:spPr>
          <a:xfrm>
            <a:off x="2887864" y="2680888"/>
            <a:ext cx="2621685" cy="1915455"/>
          </a:xfrm>
          <a:prstGeom prst="rect">
            <a:avLst/>
          </a:prstGeom>
        </p:spPr>
      </p:pic>
      <p:sp>
        <p:nvSpPr>
          <p:cNvPr id="236" name="Google Shape;236;p32"/>
          <p:cNvSpPr/>
          <p:nvPr/>
        </p:nvSpPr>
        <p:spPr>
          <a:xfrm>
            <a:off x="0" y="611586"/>
            <a:ext cx="559970" cy="4532014"/>
          </a:xfrm>
          <a:prstGeom prst="rect">
            <a:avLst/>
          </a:prstGeom>
          <a:solidFill>
            <a:schemeClr val="accent5"/>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0" y="-198818"/>
            <a:ext cx="584230" cy="810403"/>
          </a:xfrm>
          <a:prstGeom prst="rect">
            <a:avLst/>
          </a:prstGeom>
        </p:spPr>
      </p:pic>
      <p:sp>
        <p:nvSpPr>
          <p:cNvPr id="4" name="Rectangle 3">
            <a:extLst>
              <a:ext uri="{FF2B5EF4-FFF2-40B4-BE49-F238E27FC236}">
                <a16:creationId xmlns:a16="http://schemas.microsoft.com/office/drawing/2014/main" id="{4A6ED5B0-3DFD-48CC-F94E-27405547D667}"/>
              </a:ext>
            </a:extLst>
          </p:cNvPr>
          <p:cNvSpPr/>
          <p:nvPr/>
        </p:nvSpPr>
        <p:spPr>
          <a:xfrm>
            <a:off x="1191297" y="0"/>
            <a:ext cx="7036787" cy="852606"/>
          </a:xfrm>
          <a:prstGeom prst="rect">
            <a:avLst/>
          </a:prstGeom>
          <a:noFill/>
          <a:ln>
            <a:noFill/>
          </a:ln>
        </p:spPr>
        <p:txBody>
          <a:bodyPr wrap="square" lIns="91440" tIns="45720" rIns="91440" bIns="45720">
            <a:spAutoFit/>
          </a:bodyPr>
          <a:lstStyle/>
          <a:p>
            <a:pPr algn="ctr">
              <a:lnSpc>
                <a:spcPct val="130000"/>
              </a:lnSpc>
            </a:pPr>
            <a:r>
              <a:rPr lang="en-US" sz="2000" b="1">
                <a:ln w="13462">
                  <a:noFill/>
                  <a:prstDash val="solid"/>
                </a:ln>
                <a:solidFill>
                  <a:srgbClr val="FF0000"/>
                </a:solidFill>
                <a:latin typeface="Times New Roman" panose="02020603050405020304" pitchFamily="18" charset="0"/>
                <a:cs typeface="Times New Roman" panose="02020603050405020304" pitchFamily="18" charset="0"/>
              </a:rPr>
              <a:t>SỞ GIÁO DỤC VÀ ĐÀO TẠO TP.HỒ CHÍ MINH</a:t>
            </a:r>
          </a:p>
          <a:p>
            <a:pPr algn="ctr">
              <a:lnSpc>
                <a:spcPct val="130000"/>
              </a:lnSpc>
            </a:pPr>
            <a:r>
              <a:rPr lang="en-US" sz="2000" b="1">
                <a:ln w="13462">
                  <a:noFill/>
                  <a:prstDash val="solid"/>
                </a:ln>
                <a:solidFill>
                  <a:srgbClr val="FF0000"/>
                </a:solidFill>
                <a:latin typeface="Times New Roman" panose="02020603050405020304" pitchFamily="18" charset="0"/>
                <a:cs typeface="Times New Roman" panose="02020603050405020304" pitchFamily="18" charset="0"/>
              </a:rPr>
              <a:t>TRƯỜNG THPT BÌNH KHÁNH</a:t>
            </a:r>
          </a:p>
        </p:txBody>
      </p:sp>
      <p:pic>
        <p:nvPicPr>
          <p:cNvPr id="5" name="Picture 4">
            <a:extLst>
              <a:ext uri="{FF2B5EF4-FFF2-40B4-BE49-F238E27FC236}">
                <a16:creationId xmlns:a16="http://schemas.microsoft.com/office/drawing/2014/main" id="{C1C32E65-AEA7-EFAB-691E-D2FCE0D028DB}"/>
              </a:ext>
            </a:extLst>
          </p:cNvPr>
          <p:cNvPicPr>
            <a:picLocks noChangeAspect="1"/>
          </p:cNvPicPr>
          <p:nvPr/>
        </p:nvPicPr>
        <p:blipFill>
          <a:blip r:embed="rId6"/>
          <a:stretch>
            <a:fillRect/>
          </a:stretch>
        </p:blipFill>
        <p:spPr>
          <a:xfrm>
            <a:off x="578266" y="109939"/>
            <a:ext cx="1267448" cy="1267448"/>
          </a:xfrm>
          <a:prstGeom prst="rect">
            <a:avLst/>
          </a:prstGeom>
        </p:spPr>
      </p:pic>
      <p:sp>
        <p:nvSpPr>
          <p:cNvPr id="13" name="Google Shape;236;p32">
            <a:extLst>
              <a:ext uri="{FF2B5EF4-FFF2-40B4-BE49-F238E27FC236}">
                <a16:creationId xmlns:a16="http://schemas.microsoft.com/office/drawing/2014/main" id="{930F4D74-F241-D18C-3A05-996C2E1E202D}"/>
              </a:ext>
            </a:extLst>
          </p:cNvPr>
          <p:cNvSpPr/>
          <p:nvPr/>
        </p:nvSpPr>
        <p:spPr>
          <a:xfrm>
            <a:off x="8577309" y="611486"/>
            <a:ext cx="559970" cy="4532014"/>
          </a:xfrm>
          <a:prstGeom prst="rect">
            <a:avLst/>
          </a:prstGeom>
          <a:solidFill>
            <a:schemeClr val="accent5"/>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A12A8643-146F-B06D-B990-5C16DF5B4D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3049" y="-198918"/>
            <a:ext cx="584230" cy="810403"/>
          </a:xfrm>
          <a:prstGeom prst="rect">
            <a:avLst/>
          </a:prstGeom>
        </p:spPr>
      </p:pic>
      <p:sp>
        <p:nvSpPr>
          <p:cNvPr id="12" name="Rectangle 11">
            <a:extLst>
              <a:ext uri="{FF2B5EF4-FFF2-40B4-BE49-F238E27FC236}">
                <a16:creationId xmlns:a16="http://schemas.microsoft.com/office/drawing/2014/main" id="{78D25A28-14E9-3ED4-5126-30229573B824}"/>
              </a:ext>
            </a:extLst>
          </p:cNvPr>
          <p:cNvSpPr/>
          <p:nvPr/>
        </p:nvSpPr>
        <p:spPr>
          <a:xfrm>
            <a:off x="1827674" y="962545"/>
            <a:ext cx="5357263" cy="1718343"/>
          </a:xfrm>
          <a:prstGeom prst="rect">
            <a:avLst/>
          </a:prstGeom>
          <a:noFill/>
          <a:ln>
            <a:noFill/>
          </a:ln>
          <a:effectLst>
            <a:reflection stA="45000" endPos="6000" dist="50800" dir="5400000" sy="-100000" algn="bl" rotWithShape="0"/>
          </a:effectLst>
        </p:spPr>
        <p:txBody>
          <a:bodyPr wrap="square" lIns="91440" tIns="45720" rIns="91440" bIns="45720">
            <a:prstTxWarp prst="textDeflate">
              <a:avLst>
                <a:gd name="adj" fmla="val 7831"/>
              </a:avLst>
            </a:prstTxWarp>
            <a:spAutoFit/>
          </a:bodyPr>
          <a:lstStyle/>
          <a:p>
            <a:pPr algn="ctr">
              <a:lnSpc>
                <a:spcPct val="130000"/>
              </a:lnSpc>
            </a:pPr>
            <a:r>
              <a:rPr lang="en-US" sz="2800" b="1">
                <a:ln w="0"/>
                <a:solidFill>
                  <a:srgbClr val="0000FF"/>
                </a:solidFill>
                <a:latin typeface="Times New Roman" panose="02020603050405020304" pitchFamily="18" charset="0"/>
                <a:cs typeface="Times New Roman" panose="02020603050405020304" pitchFamily="18" charset="0"/>
              </a:rPr>
              <a:t>Tổ Công Nghệ - Tin Học</a:t>
            </a:r>
          </a:p>
          <a:p>
            <a:pPr algn="ctr">
              <a:lnSpc>
                <a:spcPct val="130000"/>
              </a:lnSpc>
            </a:pPr>
            <a:r>
              <a:rPr lang="en-US" sz="2800" b="1">
                <a:ln w="0"/>
                <a:solidFill>
                  <a:srgbClr val="FF0000"/>
                </a:solidFill>
                <a:latin typeface="Times New Roman" panose="02020603050405020304" pitchFamily="18" charset="0"/>
                <a:cs typeface="Times New Roman" panose="02020603050405020304" pitchFamily="18" charset="0"/>
              </a:rPr>
              <a:t>Bộ Môn: Công Nghệ 11</a:t>
            </a:r>
          </a:p>
          <a:p>
            <a:pPr algn="ctr">
              <a:lnSpc>
                <a:spcPct val="130000"/>
              </a:lnSpc>
            </a:pPr>
            <a:r>
              <a:rPr lang="en-US" sz="2800" b="1">
                <a:ln w="0"/>
                <a:solidFill>
                  <a:srgbClr val="0000FF"/>
                </a:solidFill>
                <a:latin typeface="Times New Roman" panose="02020603050405020304" pitchFamily="18" charset="0"/>
                <a:cs typeface="Times New Roman" panose="02020603050405020304" pitchFamily="18" charset="0"/>
              </a:rPr>
              <a:t>Công Nghệ Cơ Khí</a:t>
            </a:r>
          </a:p>
        </p:txBody>
      </p:sp>
    </p:spTree>
    <p:custDataLst>
      <p:tags r:id="rId1"/>
    </p:custDataLst>
    <p:extLst>
      <p:ext uri="{BB962C8B-B14F-4D97-AF65-F5344CB8AC3E}">
        <p14:creationId xmlns:p14="http://schemas.microsoft.com/office/powerpoint/2010/main" val="3021827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08346" y="1974294"/>
            <a:ext cx="4687745" cy="2632516"/>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Hãy quan sát và cho biết:</a:t>
            </a:r>
          </a:p>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 Tên gọi và ứng dụng của sản phẩm.</a:t>
            </a:r>
            <a:endParaRPr lang="en-US" sz="2800" b="1">
              <a:solidFill>
                <a:srgbClr val="0000FF"/>
              </a:solidFill>
              <a:latin typeface="Times New Roman" panose="02020603050405020304" pitchFamily="18" charset="0"/>
              <a:cs typeface="Times New Roman" panose="02020603050405020304" pitchFamily="18" charset="0"/>
            </a:endParaRPr>
          </a:p>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 Vai trò của sản phẩm đó trong sản xuất và đời sống.</a:t>
            </a:r>
          </a:p>
        </p:txBody>
      </p:sp>
      <p:sp>
        <p:nvSpPr>
          <p:cNvPr id="7" name="Pentagon 6"/>
          <p:cNvSpPr/>
          <p:nvPr/>
        </p:nvSpPr>
        <p:spPr>
          <a:xfrm>
            <a:off x="208346" y="667582"/>
            <a:ext cx="459514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Times New Roman" panose="02020603050405020304" pitchFamily="18" charset="0"/>
                <a:cs typeface="Times New Roman" panose="02020603050405020304" pitchFamily="18" charset="0"/>
              </a:rPr>
              <a:t>2. Vai trò của cơ khí chế tạo</a:t>
            </a: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13" name="TextBox 12">
            <a:extLst>
              <a:ext uri="{FF2B5EF4-FFF2-40B4-BE49-F238E27FC236}">
                <a16:creationId xmlns:a16="http://schemas.microsoft.com/office/drawing/2014/main" id="{C8089B21-5D5F-1E50-C8FE-6D462E7207EA}"/>
              </a:ext>
            </a:extLst>
          </p:cNvPr>
          <p:cNvSpPr txBox="1"/>
          <p:nvPr/>
        </p:nvSpPr>
        <p:spPr>
          <a:xfrm>
            <a:off x="4981545" y="3463195"/>
            <a:ext cx="3781839" cy="1081322"/>
          </a:xfrm>
          <a:prstGeom prst="rect">
            <a:avLst/>
          </a:prstGeom>
          <a:noFill/>
        </p:spPr>
        <p:txBody>
          <a:bodyPr wrap="square">
            <a:spAutoFit/>
          </a:bodyPr>
          <a:lstStyle/>
          <a:p>
            <a:pPr algn="ctr">
              <a:lnSpc>
                <a:spcPct val="120000"/>
              </a:lnSpc>
              <a:tabLst>
                <a:tab pos="463550" algn="l"/>
              </a:tabLst>
            </a:pPr>
            <a:r>
              <a:rPr lang="en-US" sz="2800" b="1" i="0">
                <a:solidFill>
                  <a:srgbClr val="FF0000"/>
                </a:solidFill>
                <a:effectLst/>
                <a:latin typeface="Times New Roman" panose="02020603050405020304" pitchFamily="18" charset="0"/>
                <a:cs typeface="Times New Roman" panose="02020603050405020304" pitchFamily="18" charset="0"/>
              </a:rPr>
              <a:t>Máy gặt</a:t>
            </a:r>
          </a:p>
          <a:p>
            <a:pPr algn="ctr">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(Thu hoạch lúa)</a:t>
            </a:r>
            <a:endParaRPr lang="en-US" sz="2800" b="1" i="0">
              <a:solidFill>
                <a:srgbClr val="FF0000"/>
              </a:solidFill>
              <a:effectLst/>
              <a:latin typeface="Times New Roman" panose="02020603050405020304" pitchFamily="18" charset="0"/>
              <a:cs typeface="Times New Roman" panose="02020603050405020304" pitchFamily="18" charset="0"/>
            </a:endParaRPr>
          </a:p>
        </p:txBody>
      </p:sp>
      <p:pic>
        <p:nvPicPr>
          <p:cNvPr id="6146" name="Picture 2">
            <a:extLst>
              <a:ext uri="{FF2B5EF4-FFF2-40B4-BE49-F238E27FC236}">
                <a16:creationId xmlns:a16="http://schemas.microsoft.com/office/drawing/2014/main" id="{4B9B67DD-CE30-127A-D094-00DAF2D3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7087" y="847666"/>
            <a:ext cx="3925747" cy="261552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969B5F8-99FA-9058-9EE6-3CD86DD9D3CD}"/>
              </a:ext>
            </a:extLst>
          </p:cNvPr>
          <p:cNvGrpSpPr/>
          <p:nvPr/>
        </p:nvGrpSpPr>
        <p:grpSpPr>
          <a:xfrm>
            <a:off x="208346" y="1275677"/>
            <a:ext cx="2581153" cy="591568"/>
            <a:chOff x="410901" y="1217257"/>
            <a:chExt cx="2581153" cy="591568"/>
          </a:xfrm>
        </p:grpSpPr>
        <p:pic>
          <p:nvPicPr>
            <p:cNvPr id="11" name="Picture 10">
              <a:extLst>
                <a:ext uri="{FF2B5EF4-FFF2-40B4-BE49-F238E27FC236}">
                  <a16:creationId xmlns:a16="http://schemas.microsoft.com/office/drawing/2014/main" id="{7A75703C-F93C-B45C-6921-753FC4935E9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4" name="Pentagon 6">
              <a:extLst>
                <a:ext uri="{FF2B5EF4-FFF2-40B4-BE49-F238E27FC236}">
                  <a16:creationId xmlns:a16="http://schemas.microsoft.com/office/drawing/2014/main" id="{A9623881-06C4-FA53-DB28-20EB13E4966B}"/>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spTree>
    <p:custDataLst>
      <p:tags r:id="rId1"/>
    </p:custDataLst>
    <p:extLst>
      <p:ext uri="{BB962C8B-B14F-4D97-AF65-F5344CB8AC3E}">
        <p14:creationId xmlns:p14="http://schemas.microsoft.com/office/powerpoint/2010/main" val="77569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08346" y="1974294"/>
            <a:ext cx="4687745" cy="2632516"/>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Hãy quan sát và cho biết:</a:t>
            </a:r>
          </a:p>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 Tên gọi và ứng dụng của sản phẩm.</a:t>
            </a:r>
            <a:endParaRPr lang="en-US" sz="2800" b="1">
              <a:solidFill>
                <a:srgbClr val="0000FF"/>
              </a:solidFill>
              <a:latin typeface="Times New Roman" panose="02020603050405020304" pitchFamily="18" charset="0"/>
              <a:cs typeface="Times New Roman" panose="02020603050405020304" pitchFamily="18" charset="0"/>
            </a:endParaRPr>
          </a:p>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 Vai trò của sản phẩm đó trong sản xuất và đời sống.</a:t>
            </a:r>
          </a:p>
        </p:txBody>
      </p:sp>
      <p:sp>
        <p:nvSpPr>
          <p:cNvPr id="7" name="Pentagon 6"/>
          <p:cNvSpPr/>
          <p:nvPr/>
        </p:nvSpPr>
        <p:spPr>
          <a:xfrm>
            <a:off x="208346" y="667582"/>
            <a:ext cx="459514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Times New Roman" panose="02020603050405020304" pitchFamily="18" charset="0"/>
                <a:cs typeface="Times New Roman" panose="02020603050405020304" pitchFamily="18" charset="0"/>
              </a:rPr>
              <a:t>2. Vai trò của cơ khí chế tạo</a:t>
            </a: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13" name="TextBox 12">
            <a:extLst>
              <a:ext uri="{FF2B5EF4-FFF2-40B4-BE49-F238E27FC236}">
                <a16:creationId xmlns:a16="http://schemas.microsoft.com/office/drawing/2014/main" id="{C8089B21-5D5F-1E50-C8FE-6D462E7207EA}"/>
              </a:ext>
            </a:extLst>
          </p:cNvPr>
          <p:cNvSpPr txBox="1"/>
          <p:nvPr/>
        </p:nvSpPr>
        <p:spPr>
          <a:xfrm>
            <a:off x="4981545" y="3463195"/>
            <a:ext cx="3781839" cy="1598386"/>
          </a:xfrm>
          <a:prstGeom prst="rect">
            <a:avLst/>
          </a:prstGeom>
          <a:noFill/>
        </p:spPr>
        <p:txBody>
          <a:bodyPr wrap="square">
            <a:spAutoFit/>
          </a:bodyPr>
          <a:lstStyle/>
          <a:p>
            <a:pPr algn="ctr">
              <a:lnSpc>
                <a:spcPct val="120000"/>
              </a:lnSpc>
              <a:tabLst>
                <a:tab pos="463550" algn="l"/>
              </a:tabLst>
            </a:pPr>
            <a:r>
              <a:rPr lang="en-US" sz="2800" b="1" i="0">
                <a:solidFill>
                  <a:srgbClr val="FF0000"/>
                </a:solidFill>
                <a:effectLst/>
                <a:latin typeface="Times New Roman" panose="02020603050405020304" pitchFamily="18" charset="0"/>
                <a:cs typeface="Times New Roman" panose="02020603050405020304" pitchFamily="18" charset="0"/>
              </a:rPr>
              <a:t>Máy xay sinh tố</a:t>
            </a:r>
          </a:p>
          <a:p>
            <a:pPr algn="ctr">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(Nghiền nhỏ thức ăn, hoa quả)</a:t>
            </a:r>
            <a:endParaRPr lang="en-US" sz="2800" b="1" i="0">
              <a:solidFill>
                <a:srgbClr val="FF0000"/>
              </a:solidFill>
              <a:effectLst/>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FEE29D7D-3071-337D-5CF3-54900E785B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258" y="574970"/>
            <a:ext cx="3781840" cy="283638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7D1B5DFC-51E1-A252-CE13-973D64C01E89}"/>
              </a:ext>
            </a:extLst>
          </p:cNvPr>
          <p:cNvGrpSpPr/>
          <p:nvPr/>
        </p:nvGrpSpPr>
        <p:grpSpPr>
          <a:xfrm>
            <a:off x="208346" y="1275677"/>
            <a:ext cx="2581153" cy="591568"/>
            <a:chOff x="410901" y="1217257"/>
            <a:chExt cx="2581153" cy="591568"/>
          </a:xfrm>
        </p:grpSpPr>
        <p:pic>
          <p:nvPicPr>
            <p:cNvPr id="11" name="Picture 10">
              <a:extLst>
                <a:ext uri="{FF2B5EF4-FFF2-40B4-BE49-F238E27FC236}">
                  <a16:creationId xmlns:a16="http://schemas.microsoft.com/office/drawing/2014/main" id="{7ABBF781-EB26-5A13-B6FD-0242D3C60B5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4" name="Pentagon 6">
              <a:extLst>
                <a:ext uri="{FF2B5EF4-FFF2-40B4-BE49-F238E27FC236}">
                  <a16:creationId xmlns:a16="http://schemas.microsoft.com/office/drawing/2014/main" id="{EB7847C2-9631-97D9-C849-67C6B78665C8}"/>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spTree>
    <p:custDataLst>
      <p:tags r:id="rId1"/>
    </p:custDataLst>
    <p:extLst>
      <p:ext uri="{BB962C8B-B14F-4D97-AF65-F5344CB8AC3E}">
        <p14:creationId xmlns:p14="http://schemas.microsoft.com/office/powerpoint/2010/main" val="86305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08346" y="1974294"/>
            <a:ext cx="4687745" cy="2632516"/>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Hãy quan sát và cho biết:</a:t>
            </a:r>
          </a:p>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 Tên gọi và ứng dụng của sản phẩm.</a:t>
            </a:r>
            <a:endParaRPr lang="en-US" sz="2800" b="1">
              <a:solidFill>
                <a:srgbClr val="0000FF"/>
              </a:solidFill>
              <a:latin typeface="Times New Roman" panose="02020603050405020304" pitchFamily="18" charset="0"/>
              <a:cs typeface="Times New Roman" panose="02020603050405020304" pitchFamily="18" charset="0"/>
            </a:endParaRPr>
          </a:p>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 Vai trò của sản phẩm đó trong sản xuất và đời sống.</a:t>
            </a:r>
          </a:p>
        </p:txBody>
      </p:sp>
      <p:sp>
        <p:nvSpPr>
          <p:cNvPr id="7" name="Pentagon 6"/>
          <p:cNvSpPr/>
          <p:nvPr/>
        </p:nvSpPr>
        <p:spPr>
          <a:xfrm>
            <a:off x="208346" y="667582"/>
            <a:ext cx="459514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Times New Roman" panose="02020603050405020304" pitchFamily="18" charset="0"/>
                <a:cs typeface="Times New Roman" panose="02020603050405020304" pitchFamily="18" charset="0"/>
              </a:rPr>
              <a:t>2. Vai trò của cơ khí chế tạo</a:t>
            </a: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13" name="TextBox 12">
            <a:extLst>
              <a:ext uri="{FF2B5EF4-FFF2-40B4-BE49-F238E27FC236}">
                <a16:creationId xmlns:a16="http://schemas.microsoft.com/office/drawing/2014/main" id="{C8089B21-5D5F-1E50-C8FE-6D462E7207EA}"/>
              </a:ext>
            </a:extLst>
          </p:cNvPr>
          <p:cNvSpPr txBox="1"/>
          <p:nvPr/>
        </p:nvSpPr>
        <p:spPr>
          <a:xfrm>
            <a:off x="4981545" y="3463195"/>
            <a:ext cx="3781839" cy="1081322"/>
          </a:xfrm>
          <a:prstGeom prst="rect">
            <a:avLst/>
          </a:prstGeom>
          <a:noFill/>
        </p:spPr>
        <p:txBody>
          <a:bodyPr wrap="square">
            <a:spAutoFit/>
          </a:bodyPr>
          <a:lstStyle/>
          <a:p>
            <a:pPr algn="ctr">
              <a:lnSpc>
                <a:spcPct val="120000"/>
              </a:lnSpc>
              <a:tabLst>
                <a:tab pos="463550" algn="l"/>
              </a:tabLst>
            </a:pPr>
            <a:r>
              <a:rPr lang="en-US" sz="2800" b="1" i="0">
                <a:solidFill>
                  <a:srgbClr val="FF0000"/>
                </a:solidFill>
                <a:effectLst/>
                <a:latin typeface="Times New Roman" panose="02020603050405020304" pitchFamily="18" charset="0"/>
                <a:cs typeface="Times New Roman" panose="02020603050405020304" pitchFamily="18" charset="0"/>
              </a:rPr>
              <a:t>Máy phát điện</a:t>
            </a:r>
          </a:p>
          <a:p>
            <a:pPr algn="ctr">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(Tạo ra nguồn điện)</a:t>
            </a:r>
            <a:endParaRPr lang="en-US" sz="2800" b="1" i="0">
              <a:solidFill>
                <a:srgbClr val="FF0000"/>
              </a:solidFill>
              <a:effectLst/>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D51870CE-BB3F-9134-E8A2-3541EF4A49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31" t="1281" r="7299" b="1281"/>
          <a:stretch/>
        </p:blipFill>
        <p:spPr bwMode="auto">
          <a:xfrm>
            <a:off x="4900906" y="727606"/>
            <a:ext cx="3781839" cy="281508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984DB325-C5BB-3032-F5F4-16E57E47A590}"/>
              </a:ext>
            </a:extLst>
          </p:cNvPr>
          <p:cNvGrpSpPr/>
          <p:nvPr/>
        </p:nvGrpSpPr>
        <p:grpSpPr>
          <a:xfrm>
            <a:off x="208346" y="1275677"/>
            <a:ext cx="2581153" cy="591568"/>
            <a:chOff x="410901" y="1217257"/>
            <a:chExt cx="2581153" cy="591568"/>
          </a:xfrm>
        </p:grpSpPr>
        <p:pic>
          <p:nvPicPr>
            <p:cNvPr id="11" name="Picture 10">
              <a:extLst>
                <a:ext uri="{FF2B5EF4-FFF2-40B4-BE49-F238E27FC236}">
                  <a16:creationId xmlns:a16="http://schemas.microsoft.com/office/drawing/2014/main" id="{120B2BA4-D185-89F2-66F7-BA55144BF9A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4" name="Pentagon 6">
              <a:extLst>
                <a:ext uri="{FF2B5EF4-FFF2-40B4-BE49-F238E27FC236}">
                  <a16:creationId xmlns:a16="http://schemas.microsoft.com/office/drawing/2014/main" id="{4D488652-D78C-725A-8F12-F0FB223F4196}"/>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spTree>
    <p:custDataLst>
      <p:tags r:id="rId1"/>
    </p:custDataLst>
    <p:extLst>
      <p:ext uri="{BB962C8B-B14F-4D97-AF65-F5344CB8AC3E}">
        <p14:creationId xmlns:p14="http://schemas.microsoft.com/office/powerpoint/2010/main" val="196102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08346" y="1974294"/>
            <a:ext cx="4687745" cy="2632516"/>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Hãy quan sát và cho biết:</a:t>
            </a:r>
          </a:p>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 Tên gọi và ứng dụng của sản phẩm.</a:t>
            </a:r>
            <a:endParaRPr lang="en-US" sz="2800" b="1">
              <a:solidFill>
                <a:srgbClr val="0000FF"/>
              </a:solidFill>
              <a:latin typeface="Times New Roman" panose="02020603050405020304" pitchFamily="18" charset="0"/>
              <a:cs typeface="Times New Roman" panose="02020603050405020304" pitchFamily="18" charset="0"/>
            </a:endParaRPr>
          </a:p>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 Vai trò của sản phẩm đó trong sản xuất và đời sống.</a:t>
            </a:r>
          </a:p>
        </p:txBody>
      </p:sp>
      <p:sp>
        <p:nvSpPr>
          <p:cNvPr id="7" name="Pentagon 6"/>
          <p:cNvSpPr/>
          <p:nvPr/>
        </p:nvSpPr>
        <p:spPr>
          <a:xfrm>
            <a:off x="208346" y="667582"/>
            <a:ext cx="459514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Times New Roman" panose="02020603050405020304" pitchFamily="18" charset="0"/>
                <a:cs typeface="Times New Roman" panose="02020603050405020304" pitchFamily="18" charset="0"/>
              </a:rPr>
              <a:t>2. Vai trò của cơ khí chế tạo</a:t>
            </a: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13" name="TextBox 12">
            <a:extLst>
              <a:ext uri="{FF2B5EF4-FFF2-40B4-BE49-F238E27FC236}">
                <a16:creationId xmlns:a16="http://schemas.microsoft.com/office/drawing/2014/main" id="{C8089B21-5D5F-1E50-C8FE-6D462E7207EA}"/>
              </a:ext>
            </a:extLst>
          </p:cNvPr>
          <p:cNvSpPr txBox="1"/>
          <p:nvPr/>
        </p:nvSpPr>
        <p:spPr>
          <a:xfrm>
            <a:off x="4981545" y="3463195"/>
            <a:ext cx="3781839" cy="1598386"/>
          </a:xfrm>
          <a:prstGeom prst="rect">
            <a:avLst/>
          </a:prstGeom>
          <a:noFill/>
        </p:spPr>
        <p:txBody>
          <a:bodyPr wrap="square">
            <a:spAutoFit/>
          </a:bodyPr>
          <a:lstStyle/>
          <a:p>
            <a:pPr algn="ctr">
              <a:lnSpc>
                <a:spcPct val="120000"/>
              </a:lnSpc>
              <a:tabLst>
                <a:tab pos="463550" algn="l"/>
              </a:tabLst>
            </a:pPr>
            <a:r>
              <a:rPr lang="en-US" sz="2800" b="1" i="0">
                <a:solidFill>
                  <a:srgbClr val="FF0000"/>
                </a:solidFill>
                <a:effectLst/>
                <a:latin typeface="Times New Roman" panose="02020603050405020304" pitchFamily="18" charset="0"/>
                <a:cs typeface="Times New Roman" panose="02020603050405020304" pitchFamily="18" charset="0"/>
              </a:rPr>
              <a:t>Máy kéo sợi</a:t>
            </a:r>
          </a:p>
          <a:p>
            <a:pPr algn="ctr">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(Kéo sợi trong công nghiệp)</a:t>
            </a:r>
            <a:endParaRPr lang="en-US" sz="2800" b="1" i="0">
              <a:solidFill>
                <a:srgbClr val="FF0000"/>
              </a:solidFill>
              <a:effectLst/>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9F791609-7F47-6D99-B48B-E1A0ACB6CA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948" y="973445"/>
            <a:ext cx="3874436" cy="251492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824054F-6AE9-91ED-808F-548CCFF8AE0C}"/>
              </a:ext>
            </a:extLst>
          </p:cNvPr>
          <p:cNvGrpSpPr/>
          <p:nvPr/>
        </p:nvGrpSpPr>
        <p:grpSpPr>
          <a:xfrm>
            <a:off x="208346" y="1275677"/>
            <a:ext cx="2581153" cy="591568"/>
            <a:chOff x="410901" y="1217257"/>
            <a:chExt cx="2581153" cy="591568"/>
          </a:xfrm>
        </p:grpSpPr>
        <p:pic>
          <p:nvPicPr>
            <p:cNvPr id="11" name="Picture 10">
              <a:extLst>
                <a:ext uri="{FF2B5EF4-FFF2-40B4-BE49-F238E27FC236}">
                  <a16:creationId xmlns:a16="http://schemas.microsoft.com/office/drawing/2014/main" id="{306F01EB-27F7-6394-B599-C9A532EF2BE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4" name="Pentagon 6">
              <a:extLst>
                <a:ext uri="{FF2B5EF4-FFF2-40B4-BE49-F238E27FC236}">
                  <a16:creationId xmlns:a16="http://schemas.microsoft.com/office/drawing/2014/main" id="{12114318-7C6F-87CF-899D-1CD2D3CA78DF}"/>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spTree>
    <p:custDataLst>
      <p:tags r:id="rId1"/>
    </p:custDataLst>
    <p:extLst>
      <p:ext uri="{BB962C8B-B14F-4D97-AF65-F5344CB8AC3E}">
        <p14:creationId xmlns:p14="http://schemas.microsoft.com/office/powerpoint/2010/main" val="243257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7" name="Pentagon 6"/>
          <p:cNvSpPr/>
          <p:nvPr/>
        </p:nvSpPr>
        <p:spPr>
          <a:xfrm>
            <a:off x="208346" y="667582"/>
            <a:ext cx="459514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Times New Roman" panose="02020603050405020304" pitchFamily="18" charset="0"/>
                <a:cs typeface="Times New Roman" panose="02020603050405020304" pitchFamily="18" charset="0"/>
              </a:rPr>
              <a:t>2. Vai trò của cơ khí chế tạo</a:t>
            </a: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11" name="TextBox 10">
            <a:extLst>
              <a:ext uri="{FF2B5EF4-FFF2-40B4-BE49-F238E27FC236}">
                <a16:creationId xmlns:a16="http://schemas.microsoft.com/office/drawing/2014/main" id="{31F048EE-5F1F-5F43-AACF-AF4CEDCD910E}"/>
              </a:ext>
            </a:extLst>
          </p:cNvPr>
          <p:cNvSpPr txBox="1"/>
          <p:nvPr/>
        </p:nvSpPr>
        <p:spPr>
          <a:xfrm>
            <a:off x="208346" y="1369373"/>
            <a:ext cx="8704160" cy="3149580"/>
          </a:xfrm>
          <a:prstGeom prst="rect">
            <a:avLst/>
          </a:prstGeom>
          <a:noFill/>
          <a:ln>
            <a:solidFill>
              <a:srgbClr val="FF0000"/>
            </a:solidFill>
            <a:prstDash val="lgDashDot"/>
          </a:ln>
        </p:spPr>
        <p:txBody>
          <a:bodyPr wrap="square">
            <a:spAutoFit/>
          </a:bodyPr>
          <a:lstStyle/>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Chế tạo công cụ, máy giúp nâng cao năng suất lao động, thay thế lao động thủ công.</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Chế tạo đồ dùng, dụng cụ tiện nghi và thú vị, nâng cao chất lượng cuộc sống.</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Chế tạo thiết bị, máy, công cụ phục vụ nghiên cứu, chinh phục thiên nhiên, vũ trụ. </a:t>
            </a:r>
          </a:p>
        </p:txBody>
      </p:sp>
    </p:spTree>
    <p:custDataLst>
      <p:tags r:id="rId1"/>
    </p:custDataLst>
    <p:extLst>
      <p:ext uri="{BB962C8B-B14F-4D97-AF65-F5344CB8AC3E}">
        <p14:creationId xmlns:p14="http://schemas.microsoft.com/office/powerpoint/2010/main" val="425174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1" name="TextBox 10">
            <a:extLst>
              <a:ext uri="{FF2B5EF4-FFF2-40B4-BE49-F238E27FC236}">
                <a16:creationId xmlns:a16="http://schemas.microsoft.com/office/drawing/2014/main" id="{31F048EE-5F1F-5F43-AACF-AF4CEDCD910E}"/>
              </a:ext>
            </a:extLst>
          </p:cNvPr>
          <p:cNvSpPr txBox="1"/>
          <p:nvPr/>
        </p:nvSpPr>
        <p:spPr>
          <a:xfrm>
            <a:off x="219920" y="799985"/>
            <a:ext cx="8704160" cy="3149580"/>
          </a:xfrm>
          <a:prstGeom prst="rect">
            <a:avLst/>
          </a:prstGeom>
          <a:noFill/>
          <a:ln>
            <a:solidFill>
              <a:srgbClr val="0070C0"/>
            </a:solidFill>
            <a:prstDash val="lgDashDot"/>
          </a:ln>
        </p:spPr>
        <p:txBody>
          <a:bodyPr wrap="square">
            <a:spAutoFit/>
          </a:bodyPr>
          <a:lstStyle/>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Kĩ sư chế tạo máy, còn được gọi là kĩ sư cơ khí, là người thiết kế, sản xuất và lắp đặt, vận hành máy móc, thiết bị kĩ thuật, bảo trì cho các hệ thống hoàn chỉnh. </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Kĩ sư chế tạo máy có thể làm việc trong nhiều lĩnh vực như giao thông, điện, nước, robot công nghiệp, chăm sóc sức khỏe,....</a:t>
            </a:r>
            <a:endParaRPr lang="vi-VN" sz="2800" b="1">
              <a:solidFill>
                <a:srgbClr val="0000FF"/>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3818BD06-D3FB-63BA-5AC8-7030CF7C1FB0}"/>
              </a:ext>
            </a:extLst>
          </p:cNvPr>
          <p:cNvGrpSpPr/>
          <p:nvPr/>
        </p:nvGrpSpPr>
        <p:grpSpPr>
          <a:xfrm>
            <a:off x="2518278" y="50934"/>
            <a:ext cx="4107443" cy="457201"/>
            <a:chOff x="4625655" y="65925"/>
            <a:chExt cx="4107443" cy="457201"/>
          </a:xfrm>
        </p:grpSpPr>
        <p:sp>
          <p:nvSpPr>
            <p:cNvPr id="8" name="Rounded Rectangle 7"/>
            <p:cNvSpPr/>
            <p:nvPr/>
          </p:nvSpPr>
          <p:spPr>
            <a:xfrm>
              <a:off x="5359078" y="65925"/>
              <a:ext cx="3374020"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Kết nối nghề nghiệp</a:t>
              </a:r>
            </a:p>
          </p:txBody>
        </p:sp>
        <p:pic>
          <p:nvPicPr>
            <p:cNvPr id="5" name="Picture 4">
              <a:extLst>
                <a:ext uri="{FF2B5EF4-FFF2-40B4-BE49-F238E27FC236}">
                  <a16:creationId xmlns:a16="http://schemas.microsoft.com/office/drawing/2014/main" id="{C0436873-F556-40FD-99A0-E0B4ED6C6B06}"/>
                </a:ext>
              </a:extLst>
            </p:cNvPr>
            <p:cNvPicPr>
              <a:picLocks noChangeAspect="1"/>
            </p:cNvPicPr>
            <p:nvPr/>
          </p:nvPicPr>
          <p:blipFill>
            <a:blip r:embed="rId4"/>
            <a:stretch>
              <a:fillRect/>
            </a:stretch>
          </p:blipFill>
          <p:spPr>
            <a:xfrm>
              <a:off x="4625655" y="65926"/>
              <a:ext cx="733423" cy="457200"/>
            </a:xfrm>
            <a:prstGeom prst="rect">
              <a:avLst/>
            </a:prstGeom>
          </p:spPr>
        </p:pic>
      </p:grpSp>
    </p:spTree>
    <p:custDataLst>
      <p:tags r:id="rId1"/>
    </p:custDataLst>
    <p:extLst>
      <p:ext uri="{BB962C8B-B14F-4D97-AF65-F5344CB8AC3E}">
        <p14:creationId xmlns:p14="http://schemas.microsoft.com/office/powerpoint/2010/main" val="138889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08346" y="1255492"/>
            <a:ext cx="4201611" cy="2632516"/>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Quan sát Hình và cho biết các sản phẩm của ngành cơ khí chế tạo được ứng dụng trong những ngành công nghiệp nào</a:t>
            </a:r>
            <a:r>
              <a:rPr lang="en-US" sz="2800" b="1">
                <a:solidFill>
                  <a:srgbClr val="0000FF"/>
                </a:solidFill>
                <a:latin typeface="Times New Roman" panose="02020603050405020304" pitchFamily="18" charset="0"/>
                <a:cs typeface="Times New Roman" panose="02020603050405020304" pitchFamily="18" charset="0"/>
              </a:rPr>
              <a:t>?</a:t>
            </a:r>
            <a:endParaRPr lang="en-US" sz="2800" b="1" i="0">
              <a:solidFill>
                <a:srgbClr val="0000FF"/>
              </a:solidFill>
              <a:effectLst/>
              <a:latin typeface="Times New Roman" panose="02020603050405020304" pitchFamily="18" charset="0"/>
              <a:cs typeface="Times New Roman" panose="02020603050405020304" pitchFamily="18" charset="0"/>
            </a:endParaRP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 ĐẶC ĐIỂMCỦA CƠ KHÍ CHẾ TẠO</a:t>
            </a:r>
          </a:p>
        </p:txBody>
      </p:sp>
      <p:sp>
        <p:nvSpPr>
          <p:cNvPr id="10" name="TextBox 9">
            <a:extLst>
              <a:ext uri="{FF2B5EF4-FFF2-40B4-BE49-F238E27FC236}">
                <a16:creationId xmlns:a16="http://schemas.microsoft.com/office/drawing/2014/main" id="{433AF839-E55C-B8CF-0EDE-7610AD2903CD}"/>
              </a:ext>
            </a:extLst>
          </p:cNvPr>
          <p:cNvSpPr txBox="1"/>
          <p:nvPr/>
        </p:nvSpPr>
        <p:spPr>
          <a:xfrm>
            <a:off x="5022056" y="3798870"/>
            <a:ext cx="3781839" cy="564257"/>
          </a:xfrm>
          <a:prstGeom prst="rect">
            <a:avLst/>
          </a:prstGeom>
          <a:noFill/>
        </p:spPr>
        <p:txBody>
          <a:bodyPr wrap="square">
            <a:spAutoFit/>
          </a:bodyPr>
          <a:lstStyle/>
          <a:p>
            <a:pPr algn="ctr">
              <a:lnSpc>
                <a:spcPct val="120000"/>
              </a:lnSpc>
              <a:tabLst>
                <a:tab pos="463550" algn="l"/>
              </a:tabLst>
            </a:pPr>
            <a:r>
              <a:rPr lang="en-US" sz="2800" b="1" i="0">
                <a:solidFill>
                  <a:srgbClr val="FF0000"/>
                </a:solidFill>
                <a:effectLst/>
                <a:latin typeface="Times New Roman" panose="02020603050405020304" pitchFamily="18" charset="0"/>
                <a:cs typeface="Times New Roman" panose="02020603050405020304" pitchFamily="18" charset="0"/>
              </a:rPr>
              <a:t>Xây dựng</a:t>
            </a:r>
          </a:p>
        </p:txBody>
      </p:sp>
      <p:pic>
        <p:nvPicPr>
          <p:cNvPr id="2052" name="Picture 4">
            <a:extLst>
              <a:ext uri="{FF2B5EF4-FFF2-40B4-BE49-F238E27FC236}">
                <a16:creationId xmlns:a16="http://schemas.microsoft.com/office/drawing/2014/main" id="{3ADDDF9F-5E68-A1FA-8247-299EF53010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9957" y="714495"/>
            <a:ext cx="4393938" cy="313093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B81A380-AB0B-8A55-AC72-BC4390FCF38E}"/>
              </a:ext>
            </a:extLst>
          </p:cNvPr>
          <p:cNvGrpSpPr/>
          <p:nvPr/>
        </p:nvGrpSpPr>
        <p:grpSpPr>
          <a:xfrm>
            <a:off x="150471" y="593525"/>
            <a:ext cx="2581153" cy="591568"/>
            <a:chOff x="410901" y="1217257"/>
            <a:chExt cx="2581153" cy="591568"/>
          </a:xfrm>
        </p:grpSpPr>
        <p:pic>
          <p:nvPicPr>
            <p:cNvPr id="12" name="Picture 11">
              <a:extLst>
                <a:ext uri="{FF2B5EF4-FFF2-40B4-BE49-F238E27FC236}">
                  <a16:creationId xmlns:a16="http://schemas.microsoft.com/office/drawing/2014/main" id="{D5002195-8658-9FA0-FD5D-1A26559F75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3" name="Pentagon 6">
              <a:extLst>
                <a:ext uri="{FF2B5EF4-FFF2-40B4-BE49-F238E27FC236}">
                  <a16:creationId xmlns:a16="http://schemas.microsoft.com/office/drawing/2014/main" id="{F369871A-08C5-38E3-A66A-142A3811DF8D}"/>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spTree>
    <p:custDataLst>
      <p:tags r:id="rId1"/>
    </p:custDataLst>
    <p:extLst>
      <p:ext uri="{BB962C8B-B14F-4D97-AF65-F5344CB8AC3E}">
        <p14:creationId xmlns:p14="http://schemas.microsoft.com/office/powerpoint/2010/main" val="106534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08346" y="1255492"/>
            <a:ext cx="4201611" cy="2632516"/>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Quan sát Hình và cho biết các sản phẩm của ngành cơ khí chế tạo được ứng dụng trong những ngành công nghiệp nào</a:t>
            </a:r>
            <a:r>
              <a:rPr lang="en-US" sz="2800" b="1">
                <a:solidFill>
                  <a:srgbClr val="0000FF"/>
                </a:solidFill>
                <a:latin typeface="Times New Roman" panose="02020603050405020304" pitchFamily="18" charset="0"/>
                <a:cs typeface="Times New Roman" panose="02020603050405020304" pitchFamily="18" charset="0"/>
              </a:rPr>
              <a:t>?</a:t>
            </a:r>
            <a:endParaRPr lang="en-US" sz="2800" b="1" i="0">
              <a:solidFill>
                <a:srgbClr val="0000FF"/>
              </a:solidFill>
              <a:effectLst/>
              <a:latin typeface="Times New Roman" panose="02020603050405020304" pitchFamily="18" charset="0"/>
              <a:cs typeface="Times New Roman" panose="02020603050405020304" pitchFamily="18" charset="0"/>
            </a:endParaRP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 ĐẶC ĐIỂMCỦA CƠ KHÍ CHẾ TẠO</a:t>
            </a:r>
          </a:p>
        </p:txBody>
      </p:sp>
      <p:sp>
        <p:nvSpPr>
          <p:cNvPr id="10" name="TextBox 9">
            <a:extLst>
              <a:ext uri="{FF2B5EF4-FFF2-40B4-BE49-F238E27FC236}">
                <a16:creationId xmlns:a16="http://schemas.microsoft.com/office/drawing/2014/main" id="{433AF839-E55C-B8CF-0EDE-7610AD2903CD}"/>
              </a:ext>
            </a:extLst>
          </p:cNvPr>
          <p:cNvSpPr txBox="1"/>
          <p:nvPr/>
        </p:nvSpPr>
        <p:spPr>
          <a:xfrm>
            <a:off x="5022056" y="3798870"/>
            <a:ext cx="3781839" cy="564257"/>
          </a:xfrm>
          <a:prstGeom prst="rect">
            <a:avLst/>
          </a:prstGeom>
          <a:noFill/>
        </p:spPr>
        <p:txBody>
          <a:bodyPr wrap="square">
            <a:spAutoFit/>
          </a:bodyPr>
          <a:lstStyle/>
          <a:p>
            <a:pPr algn="ctr">
              <a:lnSpc>
                <a:spcPct val="120000"/>
              </a:lnSpc>
              <a:tabLst>
                <a:tab pos="463550" algn="l"/>
              </a:tabLst>
            </a:pPr>
            <a:r>
              <a:rPr lang="en-US" sz="2800" b="1" i="0">
                <a:solidFill>
                  <a:srgbClr val="FF0000"/>
                </a:solidFill>
                <a:effectLst/>
                <a:latin typeface="Times New Roman" panose="02020603050405020304" pitchFamily="18" charset="0"/>
                <a:cs typeface="Times New Roman" panose="02020603050405020304" pitchFamily="18" charset="0"/>
              </a:rPr>
              <a:t>Kiến trúc</a:t>
            </a:r>
          </a:p>
        </p:txBody>
      </p:sp>
      <p:pic>
        <p:nvPicPr>
          <p:cNvPr id="8196" name="Picture 4">
            <a:extLst>
              <a:ext uri="{FF2B5EF4-FFF2-40B4-BE49-F238E27FC236}">
                <a16:creationId xmlns:a16="http://schemas.microsoft.com/office/drawing/2014/main" id="{12194097-4278-625F-1B04-DCAD74CCC1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628" t="57413" r="26528" b="21688"/>
          <a:stretch/>
        </p:blipFill>
        <p:spPr bwMode="auto">
          <a:xfrm>
            <a:off x="4572000" y="780372"/>
            <a:ext cx="4324815" cy="301849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4C9B12C5-5A9A-7BB4-AADE-6B95259D7445}"/>
              </a:ext>
            </a:extLst>
          </p:cNvPr>
          <p:cNvGrpSpPr/>
          <p:nvPr/>
        </p:nvGrpSpPr>
        <p:grpSpPr>
          <a:xfrm>
            <a:off x="150471" y="593525"/>
            <a:ext cx="2581153" cy="591568"/>
            <a:chOff x="410901" y="1217257"/>
            <a:chExt cx="2581153" cy="591568"/>
          </a:xfrm>
        </p:grpSpPr>
        <p:pic>
          <p:nvPicPr>
            <p:cNvPr id="12" name="Picture 11">
              <a:extLst>
                <a:ext uri="{FF2B5EF4-FFF2-40B4-BE49-F238E27FC236}">
                  <a16:creationId xmlns:a16="http://schemas.microsoft.com/office/drawing/2014/main" id="{920BDD1F-F3D3-0EC4-96DB-0498FEE1684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3" name="Pentagon 6">
              <a:extLst>
                <a:ext uri="{FF2B5EF4-FFF2-40B4-BE49-F238E27FC236}">
                  <a16:creationId xmlns:a16="http://schemas.microsoft.com/office/drawing/2014/main" id="{10ACBA02-DBBE-FC60-36F3-A730689BB8EA}"/>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spTree>
    <p:custDataLst>
      <p:tags r:id="rId1"/>
    </p:custDataLst>
    <p:extLst>
      <p:ext uri="{BB962C8B-B14F-4D97-AF65-F5344CB8AC3E}">
        <p14:creationId xmlns:p14="http://schemas.microsoft.com/office/powerpoint/2010/main" val="198231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08346" y="1255492"/>
            <a:ext cx="4201611" cy="2632516"/>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Quan sát Hình và cho biết các sản phẩm của ngành cơ khí chế tạo được ứng dụng trong những ngành công nghiệp nào</a:t>
            </a:r>
            <a:r>
              <a:rPr lang="en-US" sz="2800" b="1">
                <a:solidFill>
                  <a:srgbClr val="0000FF"/>
                </a:solidFill>
                <a:latin typeface="Times New Roman" panose="02020603050405020304" pitchFamily="18" charset="0"/>
                <a:cs typeface="Times New Roman" panose="02020603050405020304" pitchFamily="18" charset="0"/>
              </a:rPr>
              <a:t>?</a:t>
            </a:r>
            <a:endParaRPr lang="en-US" sz="2800" b="1" i="0">
              <a:solidFill>
                <a:srgbClr val="0000FF"/>
              </a:solidFill>
              <a:effectLst/>
              <a:latin typeface="Times New Roman" panose="02020603050405020304" pitchFamily="18" charset="0"/>
              <a:cs typeface="Times New Roman" panose="02020603050405020304" pitchFamily="18" charset="0"/>
            </a:endParaRP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 ĐẶC ĐIỂMCỦA CƠ KHÍ CHẾ TẠO</a:t>
            </a:r>
          </a:p>
        </p:txBody>
      </p:sp>
      <p:sp>
        <p:nvSpPr>
          <p:cNvPr id="10" name="TextBox 9">
            <a:extLst>
              <a:ext uri="{FF2B5EF4-FFF2-40B4-BE49-F238E27FC236}">
                <a16:creationId xmlns:a16="http://schemas.microsoft.com/office/drawing/2014/main" id="{433AF839-E55C-B8CF-0EDE-7610AD2903CD}"/>
              </a:ext>
            </a:extLst>
          </p:cNvPr>
          <p:cNvSpPr txBox="1"/>
          <p:nvPr/>
        </p:nvSpPr>
        <p:spPr>
          <a:xfrm>
            <a:off x="5022056" y="3798870"/>
            <a:ext cx="3781839" cy="564257"/>
          </a:xfrm>
          <a:prstGeom prst="rect">
            <a:avLst/>
          </a:prstGeom>
          <a:noFill/>
        </p:spPr>
        <p:txBody>
          <a:bodyPr wrap="square">
            <a:spAutoFit/>
          </a:bodyPr>
          <a:lstStyle/>
          <a:p>
            <a:pPr algn="ctr">
              <a:lnSpc>
                <a:spcPct val="120000"/>
              </a:lnSpc>
              <a:tabLst>
                <a:tab pos="463550" algn="l"/>
              </a:tabLst>
            </a:pPr>
            <a:r>
              <a:rPr lang="en-US" sz="2800" b="1" i="0">
                <a:solidFill>
                  <a:srgbClr val="FF0000"/>
                </a:solidFill>
                <a:effectLst/>
                <a:latin typeface="Times New Roman" panose="02020603050405020304" pitchFamily="18" charset="0"/>
                <a:cs typeface="Times New Roman" panose="02020603050405020304" pitchFamily="18" charset="0"/>
              </a:rPr>
              <a:t>Dầu khí</a:t>
            </a:r>
          </a:p>
        </p:txBody>
      </p:sp>
      <p:pic>
        <p:nvPicPr>
          <p:cNvPr id="9218" name="Picture 2">
            <a:extLst>
              <a:ext uri="{FF2B5EF4-FFF2-40B4-BE49-F238E27FC236}">
                <a16:creationId xmlns:a16="http://schemas.microsoft.com/office/drawing/2014/main" id="{71FDDE79-CA05-E518-7E47-1C4EA07D1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425" y="1157755"/>
            <a:ext cx="4403929" cy="263251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9A89967E-6383-5472-87C8-6EDC30D10566}"/>
              </a:ext>
            </a:extLst>
          </p:cNvPr>
          <p:cNvGrpSpPr/>
          <p:nvPr/>
        </p:nvGrpSpPr>
        <p:grpSpPr>
          <a:xfrm>
            <a:off x="150471" y="593525"/>
            <a:ext cx="2581153" cy="591568"/>
            <a:chOff x="410901" y="1217257"/>
            <a:chExt cx="2581153" cy="591568"/>
          </a:xfrm>
        </p:grpSpPr>
        <p:pic>
          <p:nvPicPr>
            <p:cNvPr id="12" name="Picture 11">
              <a:extLst>
                <a:ext uri="{FF2B5EF4-FFF2-40B4-BE49-F238E27FC236}">
                  <a16:creationId xmlns:a16="http://schemas.microsoft.com/office/drawing/2014/main" id="{CA231BD9-55D4-913D-48AA-D6F2EC136B5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3" name="Pentagon 6">
              <a:extLst>
                <a:ext uri="{FF2B5EF4-FFF2-40B4-BE49-F238E27FC236}">
                  <a16:creationId xmlns:a16="http://schemas.microsoft.com/office/drawing/2014/main" id="{1DCAD67A-AF93-01F9-0117-161F277E4668}"/>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spTree>
    <p:custDataLst>
      <p:tags r:id="rId1"/>
    </p:custDataLst>
    <p:extLst>
      <p:ext uri="{BB962C8B-B14F-4D97-AF65-F5344CB8AC3E}">
        <p14:creationId xmlns:p14="http://schemas.microsoft.com/office/powerpoint/2010/main" val="12284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08346" y="1255492"/>
            <a:ext cx="4201611" cy="2632516"/>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Quan sát Hình và cho biết các sản phẩm của ngành cơ khí chế tạo được ứng dụng trong những ngành công nghiệp nào</a:t>
            </a:r>
            <a:r>
              <a:rPr lang="en-US" sz="2800" b="1">
                <a:solidFill>
                  <a:srgbClr val="0000FF"/>
                </a:solidFill>
                <a:latin typeface="Times New Roman" panose="02020603050405020304" pitchFamily="18" charset="0"/>
                <a:cs typeface="Times New Roman" panose="02020603050405020304" pitchFamily="18" charset="0"/>
              </a:rPr>
              <a:t>?</a:t>
            </a:r>
            <a:endParaRPr lang="en-US" sz="2800" b="1" i="0">
              <a:solidFill>
                <a:srgbClr val="0000FF"/>
              </a:solidFill>
              <a:effectLst/>
              <a:latin typeface="Times New Roman" panose="02020603050405020304" pitchFamily="18" charset="0"/>
              <a:cs typeface="Times New Roman" panose="02020603050405020304" pitchFamily="18" charset="0"/>
            </a:endParaRP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 ĐẶC ĐIỂMCỦA CƠ KHÍ CHẾ TẠO</a:t>
            </a:r>
          </a:p>
        </p:txBody>
      </p:sp>
      <p:sp>
        <p:nvSpPr>
          <p:cNvPr id="10" name="TextBox 9">
            <a:extLst>
              <a:ext uri="{FF2B5EF4-FFF2-40B4-BE49-F238E27FC236}">
                <a16:creationId xmlns:a16="http://schemas.microsoft.com/office/drawing/2014/main" id="{433AF839-E55C-B8CF-0EDE-7610AD2903CD}"/>
              </a:ext>
            </a:extLst>
          </p:cNvPr>
          <p:cNvSpPr txBox="1"/>
          <p:nvPr/>
        </p:nvSpPr>
        <p:spPr>
          <a:xfrm>
            <a:off x="5022056" y="3798870"/>
            <a:ext cx="3781839" cy="564257"/>
          </a:xfrm>
          <a:prstGeom prst="rect">
            <a:avLst/>
          </a:prstGeom>
          <a:noFill/>
        </p:spPr>
        <p:txBody>
          <a:bodyPr wrap="square">
            <a:spAutoFit/>
          </a:bodyPr>
          <a:lstStyle/>
          <a:p>
            <a:pPr algn="ctr">
              <a:lnSpc>
                <a:spcPct val="120000"/>
              </a:lnSpc>
              <a:tabLst>
                <a:tab pos="463550" algn="l"/>
              </a:tabLst>
            </a:pPr>
            <a:r>
              <a:rPr lang="en-US" sz="2800" b="1" i="0">
                <a:solidFill>
                  <a:srgbClr val="FF0000"/>
                </a:solidFill>
                <a:effectLst/>
                <a:latin typeface="Times New Roman" panose="02020603050405020304" pitchFamily="18" charset="0"/>
                <a:cs typeface="Times New Roman" panose="02020603050405020304" pitchFamily="18" charset="0"/>
              </a:rPr>
              <a:t>Giao thông vận tải biển</a:t>
            </a:r>
          </a:p>
        </p:txBody>
      </p:sp>
      <p:pic>
        <p:nvPicPr>
          <p:cNvPr id="10242" name="Picture 2">
            <a:extLst>
              <a:ext uri="{FF2B5EF4-FFF2-40B4-BE49-F238E27FC236}">
                <a16:creationId xmlns:a16="http://schemas.microsoft.com/office/drawing/2014/main" id="{C20A5D83-C766-03C2-42E4-09418F50D1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101" t="7294" r="4832" b="6469"/>
          <a:stretch/>
        </p:blipFill>
        <p:spPr bwMode="auto">
          <a:xfrm>
            <a:off x="4602284" y="989674"/>
            <a:ext cx="4201611" cy="25348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E45ABE03-8385-EF91-5BCF-763C89F83DA5}"/>
              </a:ext>
            </a:extLst>
          </p:cNvPr>
          <p:cNvGrpSpPr/>
          <p:nvPr/>
        </p:nvGrpSpPr>
        <p:grpSpPr>
          <a:xfrm>
            <a:off x="150471" y="593525"/>
            <a:ext cx="2581153" cy="591568"/>
            <a:chOff x="410901" y="1217257"/>
            <a:chExt cx="2581153" cy="591568"/>
          </a:xfrm>
        </p:grpSpPr>
        <p:pic>
          <p:nvPicPr>
            <p:cNvPr id="12" name="Picture 11">
              <a:extLst>
                <a:ext uri="{FF2B5EF4-FFF2-40B4-BE49-F238E27FC236}">
                  <a16:creationId xmlns:a16="http://schemas.microsoft.com/office/drawing/2014/main" id="{CB53D83F-2487-EADB-26E1-B80E73D88D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3" name="Pentagon 6">
              <a:extLst>
                <a:ext uri="{FF2B5EF4-FFF2-40B4-BE49-F238E27FC236}">
                  <a16:creationId xmlns:a16="http://schemas.microsoft.com/office/drawing/2014/main" id="{89322758-D324-A472-73B0-27279C81D74D}"/>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spTree>
    <p:custDataLst>
      <p:tags r:id="rId1"/>
    </p:custDataLst>
    <p:extLst>
      <p:ext uri="{BB962C8B-B14F-4D97-AF65-F5344CB8AC3E}">
        <p14:creationId xmlns:p14="http://schemas.microsoft.com/office/powerpoint/2010/main" val="355965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71" name="Google Shape;171;p29"/>
          <p:cNvSpPr/>
          <p:nvPr/>
        </p:nvSpPr>
        <p:spPr>
          <a:xfrm rot="246953">
            <a:off x="3365768" y="210222"/>
            <a:ext cx="1994634" cy="230022"/>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73" name="Google Shape;173;p29"/>
          <p:cNvSpPr/>
          <p:nvPr/>
        </p:nvSpPr>
        <p:spPr>
          <a:xfrm rot="-855309">
            <a:off x="356537" y="403746"/>
            <a:ext cx="723683" cy="687738"/>
          </a:xfrm>
          <a:prstGeom prst="star5">
            <a:avLst>
              <a:gd name="adj" fmla="val 24558"/>
              <a:gd name="hf" fmla="val 105146"/>
              <a:gd name="vf" fmla="val 110557"/>
            </a:avLst>
          </a:prstGeom>
          <a:solidFill>
            <a:schemeClr val="accent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nvGrpSpPr>
          <p:cNvPr id="174" name="Google Shape;174;p29"/>
          <p:cNvGrpSpPr/>
          <p:nvPr/>
        </p:nvGrpSpPr>
        <p:grpSpPr>
          <a:xfrm rot="1502941">
            <a:off x="1639155" y="3836389"/>
            <a:ext cx="644373" cy="774466"/>
            <a:chOff x="417353" y="1110314"/>
            <a:chExt cx="644373" cy="774466"/>
          </a:xfrm>
        </p:grpSpPr>
        <p:sp>
          <p:nvSpPr>
            <p:cNvPr id="175" name="Google Shape;175;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76" name="Google Shape;176;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77" name="Google Shape;177;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178" name="Google Shape;178;p29"/>
          <p:cNvGrpSpPr/>
          <p:nvPr/>
        </p:nvGrpSpPr>
        <p:grpSpPr>
          <a:xfrm rot="11447723">
            <a:off x="6859734" y="3875751"/>
            <a:ext cx="644373" cy="774466"/>
            <a:chOff x="417353" y="1110314"/>
            <a:chExt cx="644373" cy="774466"/>
          </a:xfrm>
        </p:grpSpPr>
        <p:sp>
          <p:nvSpPr>
            <p:cNvPr id="179" name="Google Shape;179;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80" name="Google Shape;180;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81" name="Google Shape;181;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C9691DE4-9A91-82E6-913C-E0999E546ED9}"/>
              </a:ext>
            </a:extLst>
          </p:cNvPr>
          <p:cNvGrpSpPr/>
          <p:nvPr/>
        </p:nvGrpSpPr>
        <p:grpSpPr>
          <a:xfrm rot="5400000">
            <a:off x="617007" y="-571514"/>
            <a:ext cx="473779" cy="1638332"/>
            <a:chOff x="7919102" y="95220"/>
            <a:chExt cx="678289" cy="1891200"/>
          </a:xfrm>
        </p:grpSpPr>
        <p:sp>
          <p:nvSpPr>
            <p:cNvPr id="168" name="Google Shape;168;p29"/>
            <p:cNvSpPr/>
            <p:nvPr/>
          </p:nvSpPr>
          <p:spPr>
            <a:xfrm rot="16200000">
              <a:off x="7364777" y="753805"/>
              <a:ext cx="1891200" cy="574029"/>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 name="TextBox 5"/>
            <p:cNvSpPr txBox="1"/>
            <p:nvPr/>
          </p:nvSpPr>
          <p:spPr>
            <a:xfrm>
              <a:off x="7919102" y="285992"/>
              <a:ext cx="660946" cy="1429250"/>
            </a:xfrm>
            <a:prstGeom prst="rect">
              <a:avLst/>
            </a:prstGeom>
            <a:noFill/>
          </p:spPr>
          <p:txBody>
            <a:bodyPr vert="vert270" wrap="square" rtlCol="0">
              <a:spAutoFit/>
            </a:bodyPr>
            <a:lstStyle/>
            <a:p>
              <a:pPr algn="ctr"/>
              <a:r>
                <a:rPr lang="en-US" sz="1800" b="1">
                  <a:solidFill>
                    <a:srgbClr val="FF0000"/>
                  </a:solidFill>
                  <a:latin typeface="Times New Roman" panose="02020603050405020304" pitchFamily="18" charset="0"/>
                  <a:cs typeface="Times New Roman" panose="02020603050405020304" pitchFamily="18" charset="0"/>
                </a:rPr>
                <a:t>Khởi Động</a:t>
              </a:r>
              <a:endParaRPr lang="en-US" sz="1800" b="1" dirty="0">
                <a:solidFill>
                  <a:srgbClr val="FF0000"/>
                </a:solidFill>
                <a:latin typeface="Times New Roman" panose="02020603050405020304" pitchFamily="18" charset="0"/>
                <a:cs typeface="Times New Roman" panose="02020603050405020304" pitchFamily="18" charset="0"/>
              </a:endParaRPr>
            </a:p>
          </p:txBody>
        </p:sp>
      </p:grpSp>
      <p:sp>
        <p:nvSpPr>
          <p:cNvPr id="5" name="Rectangle 4"/>
          <p:cNvSpPr/>
          <p:nvPr/>
        </p:nvSpPr>
        <p:spPr>
          <a:xfrm>
            <a:off x="1402027" y="478276"/>
            <a:ext cx="7458968" cy="2115451"/>
          </a:xfrm>
          <a:prstGeom prst="rect">
            <a:avLst/>
          </a:prstGeom>
        </p:spPr>
        <p:txBody>
          <a:bodyPr wrap="square">
            <a:spAutoFit/>
          </a:bodyPr>
          <a:lstStyle/>
          <a:p>
            <a:pPr algn="just">
              <a:lnSpc>
                <a:spcPct val="120000"/>
              </a:lnSpc>
              <a:tabLst>
                <a:tab pos="463550" algn="l"/>
              </a:tabLst>
            </a:pPr>
            <a:r>
              <a:rPr lang="fr-FR" sz="2800">
                <a:solidFill>
                  <a:schemeClr val="bg1"/>
                </a:solidFill>
                <a:latin typeface="Times New Roman" panose="02020603050405020304" pitchFamily="18" charset="0"/>
                <a:cs typeface="Times New Roman" panose="02020603050405020304" pitchFamily="18" charset="0"/>
              </a:rPr>
              <a:t>	</a:t>
            </a:r>
            <a:r>
              <a:rPr lang="fr-FR" sz="2800" b="1">
                <a:solidFill>
                  <a:schemeClr val="bg1"/>
                </a:solidFill>
                <a:latin typeface="Times New Roman" panose="02020603050405020304" pitchFamily="18" charset="0"/>
                <a:cs typeface="Times New Roman" panose="02020603050405020304" pitchFamily="18" charset="0"/>
              </a:rPr>
              <a:t>Hình dưới </a:t>
            </a:r>
            <a:r>
              <a:rPr lang="vi-VN" sz="2800" b="1">
                <a:solidFill>
                  <a:schemeClr val="bg1"/>
                </a:solidFill>
                <a:latin typeface="Times New Roman" panose="02020603050405020304" pitchFamily="18" charset="0"/>
                <a:cs typeface="Times New Roman" panose="02020603050405020304" pitchFamily="18" charset="0"/>
              </a:rPr>
              <a:t>là những máy thuộc lĩnh vực cơ khí chế tạo. Hãy cho biết tên gọi của các máy có trong hình; việc sản xuất cơ khí ở Hình</a:t>
            </a:r>
            <a:r>
              <a:rPr lang="en-US" sz="2800" b="1">
                <a:solidFill>
                  <a:schemeClr val="bg1"/>
                </a:solidFill>
                <a:latin typeface="Times New Roman" panose="02020603050405020304" pitchFamily="18" charset="0"/>
                <a:cs typeface="Times New Roman" panose="02020603050405020304" pitchFamily="18" charset="0"/>
              </a:rPr>
              <a:t> </a:t>
            </a:r>
            <a:r>
              <a:rPr lang="vi-VN" sz="2800" b="1">
                <a:solidFill>
                  <a:schemeClr val="bg1"/>
                </a:solidFill>
                <a:latin typeface="Times New Roman" panose="02020603050405020304" pitchFamily="18" charset="0"/>
                <a:cs typeface="Times New Roman" panose="02020603050405020304" pitchFamily="18" charset="0"/>
              </a:rPr>
              <a:t>a khác với Hình b như thế nào?</a:t>
            </a:r>
            <a:endParaRPr lang="en-US" sz="2800" b="1">
              <a:solidFill>
                <a:schemeClr val="bg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E636460-9BD6-EAD8-2E20-7FCFCB947368}"/>
              </a:ext>
            </a:extLst>
          </p:cNvPr>
          <p:cNvPicPr>
            <a:picLocks noChangeAspect="1"/>
          </p:cNvPicPr>
          <p:nvPr/>
        </p:nvPicPr>
        <p:blipFill rotWithShape="1">
          <a:blip r:embed="rId4"/>
          <a:srcRect l="29351" r="27296"/>
          <a:stretch/>
        </p:blipFill>
        <p:spPr>
          <a:xfrm>
            <a:off x="6815" y="1169996"/>
            <a:ext cx="1367297" cy="2419732"/>
          </a:xfrm>
          <a:prstGeom prst="rect">
            <a:avLst/>
          </a:prstGeom>
        </p:spPr>
      </p:pic>
      <p:pic>
        <p:nvPicPr>
          <p:cNvPr id="1026" name="Picture 2" descr="Hình 1.1 là những máy thuộc lĩnh vực cơ khí chế tạo">
            <a:extLst>
              <a:ext uri="{FF2B5EF4-FFF2-40B4-BE49-F238E27FC236}">
                <a16:creationId xmlns:a16="http://schemas.microsoft.com/office/drawing/2014/main" id="{FDDCB86D-1B17-7AF7-CE09-5557AE92A9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00" t="2839" r="1993" b="20040"/>
          <a:stretch/>
        </p:blipFill>
        <p:spPr bwMode="auto">
          <a:xfrm>
            <a:off x="1507797" y="2526751"/>
            <a:ext cx="7219513" cy="24778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70981488"/>
      </p:ext>
    </p:extLst>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08346" y="1255492"/>
            <a:ext cx="4201611" cy="2632516"/>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Quan sát Hình và cho biết các sản phẩm của ngành cơ khí chế tạo được ứng dụng trong những ngành công nghiệp nào</a:t>
            </a:r>
            <a:r>
              <a:rPr lang="en-US" sz="2800" b="1">
                <a:solidFill>
                  <a:srgbClr val="0000FF"/>
                </a:solidFill>
                <a:latin typeface="Times New Roman" panose="02020603050405020304" pitchFamily="18" charset="0"/>
                <a:cs typeface="Times New Roman" panose="02020603050405020304" pitchFamily="18" charset="0"/>
              </a:rPr>
              <a:t>?</a:t>
            </a:r>
            <a:endParaRPr lang="en-US" sz="2800" b="1" i="0">
              <a:solidFill>
                <a:srgbClr val="0000FF"/>
              </a:solidFill>
              <a:effectLst/>
              <a:latin typeface="Times New Roman" panose="02020603050405020304" pitchFamily="18" charset="0"/>
              <a:cs typeface="Times New Roman" panose="02020603050405020304" pitchFamily="18" charset="0"/>
            </a:endParaRP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 ĐẶC ĐIỂMCỦA CƠ KHÍ CHẾ TẠO</a:t>
            </a:r>
          </a:p>
        </p:txBody>
      </p:sp>
      <p:sp>
        <p:nvSpPr>
          <p:cNvPr id="10" name="TextBox 9">
            <a:extLst>
              <a:ext uri="{FF2B5EF4-FFF2-40B4-BE49-F238E27FC236}">
                <a16:creationId xmlns:a16="http://schemas.microsoft.com/office/drawing/2014/main" id="{433AF839-E55C-B8CF-0EDE-7610AD2903CD}"/>
              </a:ext>
            </a:extLst>
          </p:cNvPr>
          <p:cNvSpPr txBox="1"/>
          <p:nvPr/>
        </p:nvSpPr>
        <p:spPr>
          <a:xfrm>
            <a:off x="5022056" y="3798870"/>
            <a:ext cx="3781839" cy="564257"/>
          </a:xfrm>
          <a:prstGeom prst="rect">
            <a:avLst/>
          </a:prstGeom>
          <a:noFill/>
        </p:spPr>
        <p:txBody>
          <a:bodyPr wrap="square">
            <a:spAutoFit/>
          </a:bodyPr>
          <a:lstStyle/>
          <a:p>
            <a:pPr algn="ctr">
              <a:lnSpc>
                <a:spcPct val="120000"/>
              </a:lnSpc>
              <a:tabLst>
                <a:tab pos="463550" algn="l"/>
              </a:tabLst>
            </a:pPr>
            <a:r>
              <a:rPr lang="en-US" sz="2800" b="1" i="0">
                <a:solidFill>
                  <a:srgbClr val="FF0000"/>
                </a:solidFill>
                <a:effectLst/>
                <a:latin typeface="Times New Roman" panose="02020603050405020304" pitchFamily="18" charset="0"/>
                <a:cs typeface="Times New Roman" panose="02020603050405020304" pitchFamily="18" charset="0"/>
              </a:rPr>
              <a:t>Hàng không</a:t>
            </a:r>
          </a:p>
        </p:txBody>
      </p:sp>
      <p:pic>
        <p:nvPicPr>
          <p:cNvPr id="11266" name="Picture 2">
            <a:extLst>
              <a:ext uri="{FF2B5EF4-FFF2-40B4-BE49-F238E27FC236}">
                <a16:creationId xmlns:a16="http://schemas.microsoft.com/office/drawing/2014/main" id="{F50E51BE-B9FA-670D-5A59-F65FF412E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791779"/>
            <a:ext cx="4333456" cy="288897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1A15183E-B842-5546-ED91-389437DE9157}"/>
              </a:ext>
            </a:extLst>
          </p:cNvPr>
          <p:cNvGrpSpPr/>
          <p:nvPr/>
        </p:nvGrpSpPr>
        <p:grpSpPr>
          <a:xfrm>
            <a:off x="150471" y="593525"/>
            <a:ext cx="2581153" cy="591568"/>
            <a:chOff x="410901" y="1217257"/>
            <a:chExt cx="2581153" cy="591568"/>
          </a:xfrm>
        </p:grpSpPr>
        <p:pic>
          <p:nvPicPr>
            <p:cNvPr id="12" name="Picture 11">
              <a:extLst>
                <a:ext uri="{FF2B5EF4-FFF2-40B4-BE49-F238E27FC236}">
                  <a16:creationId xmlns:a16="http://schemas.microsoft.com/office/drawing/2014/main" id="{790409DF-E6E0-6118-0C09-A22747FD35B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3" name="Pentagon 6">
              <a:extLst>
                <a:ext uri="{FF2B5EF4-FFF2-40B4-BE49-F238E27FC236}">
                  <a16:creationId xmlns:a16="http://schemas.microsoft.com/office/drawing/2014/main" id="{76938B66-6DB8-8543-452A-D723B7001E22}"/>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spTree>
    <p:custDataLst>
      <p:tags r:id="rId1"/>
    </p:custDataLst>
    <p:extLst>
      <p:ext uri="{BB962C8B-B14F-4D97-AF65-F5344CB8AC3E}">
        <p14:creationId xmlns:p14="http://schemas.microsoft.com/office/powerpoint/2010/main" val="30640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08346" y="1255492"/>
            <a:ext cx="4201611" cy="2632516"/>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Quan sát Hình và cho biết các sản phẩm của ngành cơ khí chế tạo được ứng dụng trong những ngành công nghiệp nào</a:t>
            </a:r>
            <a:r>
              <a:rPr lang="en-US" sz="2800" b="1">
                <a:solidFill>
                  <a:srgbClr val="0000FF"/>
                </a:solidFill>
                <a:latin typeface="Times New Roman" panose="02020603050405020304" pitchFamily="18" charset="0"/>
                <a:cs typeface="Times New Roman" panose="02020603050405020304" pitchFamily="18" charset="0"/>
              </a:rPr>
              <a:t>?</a:t>
            </a:r>
            <a:endParaRPr lang="en-US" sz="2800" b="1" i="0">
              <a:solidFill>
                <a:srgbClr val="0000FF"/>
              </a:solidFill>
              <a:effectLst/>
              <a:latin typeface="Times New Roman" panose="02020603050405020304" pitchFamily="18" charset="0"/>
              <a:cs typeface="Times New Roman" panose="02020603050405020304" pitchFamily="18" charset="0"/>
            </a:endParaRP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 ĐẶC ĐIỂMCỦA CƠ KHÍ CHẾ TẠO</a:t>
            </a:r>
          </a:p>
        </p:txBody>
      </p:sp>
      <p:sp>
        <p:nvSpPr>
          <p:cNvPr id="10" name="TextBox 9">
            <a:extLst>
              <a:ext uri="{FF2B5EF4-FFF2-40B4-BE49-F238E27FC236}">
                <a16:creationId xmlns:a16="http://schemas.microsoft.com/office/drawing/2014/main" id="{433AF839-E55C-B8CF-0EDE-7610AD2903CD}"/>
              </a:ext>
            </a:extLst>
          </p:cNvPr>
          <p:cNvSpPr txBox="1"/>
          <p:nvPr/>
        </p:nvSpPr>
        <p:spPr>
          <a:xfrm>
            <a:off x="5022056" y="3798870"/>
            <a:ext cx="3781839" cy="564257"/>
          </a:xfrm>
          <a:prstGeom prst="rect">
            <a:avLst/>
          </a:prstGeom>
          <a:noFill/>
        </p:spPr>
        <p:txBody>
          <a:bodyPr wrap="square">
            <a:spAutoFit/>
          </a:bodyPr>
          <a:lstStyle/>
          <a:p>
            <a:pPr algn="ctr">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Điện nước</a:t>
            </a:r>
            <a:endParaRPr lang="en-US" sz="2800" b="1" i="0">
              <a:solidFill>
                <a:srgbClr val="FF0000"/>
              </a:solidFill>
              <a:effectLst/>
              <a:latin typeface="Times New Roman" panose="02020603050405020304" pitchFamily="18" charset="0"/>
              <a:cs typeface="Times New Roman" panose="02020603050405020304" pitchFamily="18" charset="0"/>
            </a:endParaRPr>
          </a:p>
        </p:txBody>
      </p:sp>
      <p:pic>
        <p:nvPicPr>
          <p:cNvPr id="12290" name="Picture 2">
            <a:extLst>
              <a:ext uri="{FF2B5EF4-FFF2-40B4-BE49-F238E27FC236}">
                <a16:creationId xmlns:a16="http://schemas.microsoft.com/office/drawing/2014/main" id="{09E4AF31-95D9-2190-9207-0254D3E3D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204" y="879677"/>
            <a:ext cx="4406427" cy="273922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0C6B9BFF-826C-B42E-2459-66B098C73A49}"/>
              </a:ext>
            </a:extLst>
          </p:cNvPr>
          <p:cNvGrpSpPr/>
          <p:nvPr/>
        </p:nvGrpSpPr>
        <p:grpSpPr>
          <a:xfrm>
            <a:off x="150471" y="593525"/>
            <a:ext cx="2581153" cy="591568"/>
            <a:chOff x="410901" y="1217257"/>
            <a:chExt cx="2581153" cy="591568"/>
          </a:xfrm>
        </p:grpSpPr>
        <p:pic>
          <p:nvPicPr>
            <p:cNvPr id="12" name="Picture 11">
              <a:extLst>
                <a:ext uri="{FF2B5EF4-FFF2-40B4-BE49-F238E27FC236}">
                  <a16:creationId xmlns:a16="http://schemas.microsoft.com/office/drawing/2014/main" id="{C868C540-11A0-606B-394A-4AED3DFAC3A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3" name="Pentagon 6">
              <a:extLst>
                <a:ext uri="{FF2B5EF4-FFF2-40B4-BE49-F238E27FC236}">
                  <a16:creationId xmlns:a16="http://schemas.microsoft.com/office/drawing/2014/main" id="{1A001C5E-F6C2-4630-A9FD-1F59635F2517}"/>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spTree>
    <p:custDataLst>
      <p:tags r:id="rId1"/>
    </p:custDataLst>
    <p:extLst>
      <p:ext uri="{BB962C8B-B14F-4D97-AF65-F5344CB8AC3E}">
        <p14:creationId xmlns:p14="http://schemas.microsoft.com/office/powerpoint/2010/main" val="280174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31494" y="642034"/>
            <a:ext cx="8692587" cy="4371646"/>
          </a:xfrm>
          <a:prstGeom prst="rect">
            <a:avLst/>
          </a:prstGeom>
          <a:noFill/>
          <a:ln>
            <a:solidFill>
              <a:srgbClr val="FF0000"/>
            </a:solidFill>
            <a:prstDash val="lgDashDot"/>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20000"/>
              </a:lnSpc>
              <a:tabLst>
                <a:tab pos="463550" algn="l"/>
              </a:tabLst>
            </a:pPr>
            <a:r>
              <a:rPr lang="en-US" sz="2600" b="1" i="0">
                <a:solidFill>
                  <a:srgbClr val="0000FF"/>
                </a:solidFill>
                <a:effectLst/>
                <a:latin typeface="Times New Roman" panose="02020603050405020304" pitchFamily="18" charset="0"/>
                <a:cs typeface="Times New Roman" panose="02020603050405020304" pitchFamily="18" charset="0"/>
              </a:rPr>
              <a:t>	</a:t>
            </a:r>
            <a:r>
              <a:rPr lang="vi-VN" sz="2600" b="1">
                <a:solidFill>
                  <a:srgbClr val="0000FF"/>
                </a:solidFill>
                <a:latin typeface="Times New Roman" panose="02020603050405020304" pitchFamily="18" charset="0"/>
                <a:cs typeface="Times New Roman" panose="02020603050405020304" pitchFamily="18" charset="0"/>
              </a:rPr>
              <a:t>- Đối tượng lao động trong ngành cơ khí chế tạo là các vật liệu cơ khí, bao gồm kim loại, hợp kim, phi kim loại, và loại vật liệu khác.</a:t>
            </a:r>
          </a:p>
          <a:p>
            <a:pPr algn="just">
              <a:lnSpc>
                <a:spcPct val="120000"/>
              </a:lnSpc>
              <a:tabLst>
                <a:tab pos="463550" algn="l"/>
              </a:tabLst>
            </a:pPr>
            <a:r>
              <a:rPr lang="en-US" sz="2600" b="1">
                <a:solidFill>
                  <a:srgbClr val="0000FF"/>
                </a:solidFill>
                <a:latin typeface="Times New Roman" panose="02020603050405020304" pitchFamily="18" charset="0"/>
                <a:cs typeface="Times New Roman" panose="02020603050405020304" pitchFamily="18" charset="0"/>
              </a:rPr>
              <a:t>	</a:t>
            </a:r>
            <a:r>
              <a:rPr lang="vi-VN" sz="2600" b="1">
                <a:solidFill>
                  <a:srgbClr val="0000FF"/>
                </a:solidFill>
                <a:latin typeface="Times New Roman" panose="02020603050405020304" pitchFamily="18" charset="0"/>
                <a:cs typeface="Times New Roman" panose="02020603050405020304" pitchFamily="18" charset="0"/>
              </a:rPr>
              <a:t>- Công cụ lao động trong ngành bao gồm các máy công cụ như tiện, phay, bào, hàn để thực hiện các phương pháp gia công.</a:t>
            </a:r>
          </a:p>
          <a:p>
            <a:pPr algn="just">
              <a:lnSpc>
                <a:spcPct val="120000"/>
              </a:lnSpc>
              <a:tabLst>
                <a:tab pos="463550" algn="l"/>
              </a:tabLst>
            </a:pPr>
            <a:r>
              <a:rPr lang="en-US" sz="2600" b="1">
                <a:solidFill>
                  <a:srgbClr val="0000FF"/>
                </a:solidFill>
                <a:latin typeface="Times New Roman" panose="02020603050405020304" pitchFamily="18" charset="0"/>
                <a:cs typeface="Times New Roman" panose="02020603050405020304" pitchFamily="18" charset="0"/>
              </a:rPr>
              <a:t>	</a:t>
            </a:r>
            <a:r>
              <a:rPr lang="vi-VN" sz="2600" b="1">
                <a:solidFill>
                  <a:srgbClr val="0000FF"/>
                </a:solidFill>
                <a:latin typeface="Times New Roman" panose="02020603050405020304" pitchFamily="18" charset="0"/>
                <a:cs typeface="Times New Roman" panose="02020603050405020304" pitchFamily="18" charset="0"/>
              </a:rPr>
              <a:t>- Sản xuất các sản phẩm trong ngành đòi hỏi hồ sơ kĩ thuật, gồm các bản vẽ kĩ thuật và quy trình gia công sản phẩm.</a:t>
            </a: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 ĐẶC ĐIỂMCỦA CƠ KHÍ CHẾ TẠO</a:t>
            </a:r>
          </a:p>
        </p:txBody>
      </p:sp>
    </p:spTree>
    <p:custDataLst>
      <p:tags r:id="rId1"/>
    </p:custDataLst>
    <p:extLst>
      <p:ext uri="{BB962C8B-B14F-4D97-AF65-F5344CB8AC3E}">
        <p14:creationId xmlns:p14="http://schemas.microsoft.com/office/powerpoint/2010/main" val="119879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31494" y="572584"/>
            <a:ext cx="8692587" cy="3149580"/>
          </a:xfrm>
          <a:prstGeom prst="rect">
            <a:avLst/>
          </a:prstGeom>
          <a:noFill/>
          <a:ln>
            <a:solidFill>
              <a:srgbClr val="FF0000"/>
            </a:solidFill>
            <a:prstDash val="lgDashDotDot"/>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Các sản phẩm của ngành cơ khí chế tạo rất phổ biến, có mặt trong tất cả các lĩnh vực của đời sống, xã hội, sản xuất.</a:t>
            </a:r>
          </a:p>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 Phần lớn sản phẩm của ngành là các chi tiết máy của các máy móc sản xuất, đòi hỏi nhiều yêu cầu kĩ thuật như độ chính xác kích thước và độ bóng bề mặt.</a:t>
            </a:r>
            <a:endParaRPr lang="en-US" sz="2800" b="1" i="0">
              <a:solidFill>
                <a:srgbClr val="0000FF"/>
              </a:solidFill>
              <a:effectLst/>
              <a:latin typeface="Times New Roman" panose="02020603050405020304" pitchFamily="18" charset="0"/>
              <a:cs typeface="Times New Roman" panose="02020603050405020304" pitchFamily="18" charset="0"/>
            </a:endParaRP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II. ĐẶC ĐIỂMCỦA CƠ KHÍ CHẾ TẠO</a:t>
            </a:r>
          </a:p>
        </p:txBody>
      </p:sp>
    </p:spTree>
    <p:custDataLst>
      <p:tags r:id="rId1"/>
    </p:custDataLst>
    <p:extLst>
      <p:ext uri="{BB962C8B-B14F-4D97-AF65-F5344CB8AC3E}">
        <p14:creationId xmlns:p14="http://schemas.microsoft.com/office/powerpoint/2010/main" val="286985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1" name="TextBox 10">
            <a:extLst>
              <a:ext uri="{FF2B5EF4-FFF2-40B4-BE49-F238E27FC236}">
                <a16:creationId xmlns:a16="http://schemas.microsoft.com/office/drawing/2014/main" id="{31F048EE-5F1F-5F43-AACF-AF4CEDCD910E}"/>
              </a:ext>
            </a:extLst>
          </p:cNvPr>
          <p:cNvSpPr txBox="1"/>
          <p:nvPr/>
        </p:nvSpPr>
        <p:spPr>
          <a:xfrm>
            <a:off x="219920" y="580069"/>
            <a:ext cx="8704160" cy="1479892"/>
          </a:xfrm>
          <a:prstGeom prst="rect">
            <a:avLst/>
          </a:prstGeom>
          <a:noFill/>
          <a:ln>
            <a:solidFill>
              <a:srgbClr val="0070C0"/>
            </a:solidFill>
            <a:prstDash val="lgDashDot"/>
          </a:ln>
        </p:spPr>
        <p:txBody>
          <a:bodyPr wrap="square">
            <a:spAutoFit/>
          </a:bodyPr>
          <a:lstStyle/>
          <a:p>
            <a:pPr algn="just">
              <a:lnSpc>
                <a:spcPct val="11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Sử dụng internet hoặc qua sách, báo,... em hãy kể tên một số sản phẩm của ngành cơ khí chế tạo được sử dụng trong nông nghiệp, giao thông vận tải, y tế,...</a:t>
            </a:r>
          </a:p>
        </p:txBody>
      </p:sp>
      <p:grpSp>
        <p:nvGrpSpPr>
          <p:cNvPr id="6" name="Group 5">
            <a:extLst>
              <a:ext uri="{FF2B5EF4-FFF2-40B4-BE49-F238E27FC236}">
                <a16:creationId xmlns:a16="http://schemas.microsoft.com/office/drawing/2014/main" id="{38CC0F0A-CCC9-B5C1-D1DD-4C647FD9EFF4}"/>
              </a:ext>
            </a:extLst>
          </p:cNvPr>
          <p:cNvGrpSpPr/>
          <p:nvPr/>
        </p:nvGrpSpPr>
        <p:grpSpPr>
          <a:xfrm>
            <a:off x="2510373" y="63380"/>
            <a:ext cx="3886313" cy="457201"/>
            <a:chOff x="2510373" y="63380"/>
            <a:chExt cx="3886313" cy="457201"/>
          </a:xfrm>
        </p:grpSpPr>
        <p:sp>
          <p:nvSpPr>
            <p:cNvPr id="7" name="Rounded Rectangle 7">
              <a:extLst>
                <a:ext uri="{FF2B5EF4-FFF2-40B4-BE49-F238E27FC236}">
                  <a16:creationId xmlns:a16="http://schemas.microsoft.com/office/drawing/2014/main" id="{F798CBCA-FFD5-4697-B51F-1994FD3FBADF}"/>
                </a:ext>
              </a:extLst>
            </p:cNvPr>
            <p:cNvSpPr/>
            <p:nvPr/>
          </p:nvSpPr>
          <p:spPr>
            <a:xfrm>
              <a:off x="3282006" y="63380"/>
              <a:ext cx="3114680"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Kết nối năng lực</a:t>
              </a:r>
            </a:p>
          </p:txBody>
        </p:sp>
        <p:pic>
          <p:nvPicPr>
            <p:cNvPr id="5" name="Picture 4">
              <a:extLst>
                <a:ext uri="{FF2B5EF4-FFF2-40B4-BE49-F238E27FC236}">
                  <a16:creationId xmlns:a16="http://schemas.microsoft.com/office/drawing/2014/main" id="{951866E2-82C2-0D10-6868-49192323F088}"/>
                </a:ext>
              </a:extLst>
            </p:cNvPr>
            <p:cNvPicPr>
              <a:picLocks noChangeAspect="1"/>
            </p:cNvPicPr>
            <p:nvPr/>
          </p:nvPicPr>
          <p:blipFill>
            <a:blip r:embed="rId4"/>
            <a:stretch>
              <a:fillRect/>
            </a:stretch>
          </p:blipFill>
          <p:spPr>
            <a:xfrm>
              <a:off x="2510373" y="68112"/>
              <a:ext cx="771633" cy="447737"/>
            </a:xfrm>
            <a:prstGeom prst="rect">
              <a:avLst/>
            </a:prstGeom>
          </p:spPr>
        </p:pic>
      </p:grpSp>
      <p:sp>
        <p:nvSpPr>
          <p:cNvPr id="9" name="TextBox 8">
            <a:extLst>
              <a:ext uri="{FF2B5EF4-FFF2-40B4-BE49-F238E27FC236}">
                <a16:creationId xmlns:a16="http://schemas.microsoft.com/office/drawing/2014/main" id="{69046C8B-2E08-8FFF-F4E2-C8F69603AC38}"/>
              </a:ext>
            </a:extLst>
          </p:cNvPr>
          <p:cNvSpPr txBox="1"/>
          <p:nvPr/>
        </p:nvSpPr>
        <p:spPr>
          <a:xfrm>
            <a:off x="219920" y="2212049"/>
            <a:ext cx="8704160" cy="2901820"/>
          </a:xfrm>
          <a:prstGeom prst="rect">
            <a:avLst/>
          </a:prstGeom>
          <a:noFill/>
          <a:ln>
            <a:solidFill>
              <a:srgbClr val="0070C0"/>
            </a:solidFill>
            <a:prstDash val="lgDashDot"/>
          </a:ln>
        </p:spPr>
        <p:txBody>
          <a:bodyPr wrap="square">
            <a:spAutoFit/>
          </a:bodyPr>
          <a:lstStyle/>
          <a:p>
            <a:pPr algn="just">
              <a:lnSpc>
                <a:spcPct val="11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 </a:t>
            </a:r>
            <a:r>
              <a:rPr lang="vi-VN" sz="2800" b="1">
                <a:solidFill>
                  <a:srgbClr val="FF0000"/>
                </a:solidFill>
                <a:latin typeface="Times New Roman" panose="02020603050405020304" pitchFamily="18" charset="0"/>
                <a:cs typeface="Times New Roman" panose="02020603050405020304" pitchFamily="18" charset="0"/>
              </a:rPr>
              <a:t>Trong nông nghiệp: máy tuốt lúa, máy gặt, máy cày,...</a:t>
            </a:r>
          </a:p>
          <a:p>
            <a:pPr algn="just">
              <a:lnSpc>
                <a:spcPct val="11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 </a:t>
            </a:r>
            <a:r>
              <a:rPr lang="vi-VN" sz="2800" b="1">
                <a:solidFill>
                  <a:srgbClr val="FF0000"/>
                </a:solidFill>
                <a:latin typeface="Times New Roman" panose="02020603050405020304" pitchFamily="18" charset="0"/>
                <a:cs typeface="Times New Roman" panose="02020603050405020304" pitchFamily="18" charset="0"/>
              </a:rPr>
              <a:t>Trong giao thông vận tải: xe lu, máy nâng, thiết bị xếp dỡ,...</a:t>
            </a:r>
          </a:p>
          <a:p>
            <a:pPr algn="just">
              <a:lnSpc>
                <a:spcPct val="11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 </a:t>
            </a:r>
            <a:r>
              <a:rPr lang="vi-VN" sz="2800" b="1">
                <a:solidFill>
                  <a:srgbClr val="FF0000"/>
                </a:solidFill>
                <a:latin typeface="Times New Roman" panose="02020603050405020304" pitchFamily="18" charset="0"/>
                <a:cs typeface="Times New Roman" panose="02020603050405020304" pitchFamily="18" charset="0"/>
              </a:rPr>
              <a:t>Trong y tế: Máy đo thị lực, xe lăn, thiết bị kéo, xe đẩy,...</a:t>
            </a:r>
          </a:p>
        </p:txBody>
      </p:sp>
    </p:spTree>
    <p:custDataLst>
      <p:tags r:id="rId1"/>
    </p:custDataLst>
    <p:extLst>
      <p:ext uri="{BB962C8B-B14F-4D97-AF65-F5344CB8AC3E}">
        <p14:creationId xmlns:p14="http://schemas.microsoft.com/office/powerpoint/2010/main" val="39572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P spid="9"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1" name="TextBox 10">
            <a:extLst>
              <a:ext uri="{FF2B5EF4-FFF2-40B4-BE49-F238E27FC236}">
                <a16:creationId xmlns:a16="http://schemas.microsoft.com/office/drawing/2014/main" id="{31F048EE-5F1F-5F43-AACF-AF4CEDCD910E}"/>
              </a:ext>
            </a:extLst>
          </p:cNvPr>
          <p:cNvSpPr txBox="1"/>
          <p:nvPr/>
        </p:nvSpPr>
        <p:spPr>
          <a:xfrm>
            <a:off x="219920" y="626367"/>
            <a:ext cx="8704160" cy="4323748"/>
          </a:xfrm>
          <a:prstGeom prst="rect">
            <a:avLst/>
          </a:prstGeom>
          <a:noFill/>
          <a:ln>
            <a:solidFill>
              <a:srgbClr val="0070C0"/>
            </a:solidFill>
            <a:prstDash val="lgDashDot"/>
          </a:ln>
        </p:spPr>
        <p:txBody>
          <a:bodyPr wrap="square">
            <a:spAutoFit/>
          </a:bodyPr>
          <a:lstStyle/>
          <a:p>
            <a:pPr algn="just">
              <a:lnSpc>
                <a:spcPct val="11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 Những năm 218 – 201 trước Công nguyên, Archimedes đã chế tạo ra máy bắn đá chống lại quân đội La Mã xâm lược.</a:t>
            </a:r>
          </a:p>
          <a:p>
            <a:pPr algn="just">
              <a:lnSpc>
                <a:spcPct val="11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 Năm 1764, James Hagreaves đã chế tạo máy kéo sợi kéo được 8 cọc sợi 1 lúc đặt tên là Gien-ni</a:t>
            </a:r>
          </a:p>
          <a:p>
            <a:pPr algn="just">
              <a:lnSpc>
                <a:spcPct val="11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 Năm 1769, ở Preston, Richard Arkwright chế tạo máy kéo sợi chạy bằng hơi nước.</a:t>
            </a:r>
          </a:p>
          <a:p>
            <a:pPr algn="just">
              <a:lnSpc>
                <a:spcPct val="11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 Năm 1784, James Watt phát minh ra máy hơi nước và đưa vào sử dụng.</a:t>
            </a:r>
          </a:p>
        </p:txBody>
      </p:sp>
      <p:grpSp>
        <p:nvGrpSpPr>
          <p:cNvPr id="4" name="Group 3">
            <a:extLst>
              <a:ext uri="{FF2B5EF4-FFF2-40B4-BE49-F238E27FC236}">
                <a16:creationId xmlns:a16="http://schemas.microsoft.com/office/drawing/2014/main" id="{AE4B48E9-907F-27E7-8B87-5E0BAADDF741}"/>
              </a:ext>
            </a:extLst>
          </p:cNvPr>
          <p:cNvGrpSpPr/>
          <p:nvPr/>
        </p:nvGrpSpPr>
        <p:grpSpPr>
          <a:xfrm>
            <a:off x="2747313" y="50934"/>
            <a:ext cx="3649373" cy="457201"/>
            <a:chOff x="1321953" y="103360"/>
            <a:chExt cx="3649373" cy="457201"/>
          </a:xfrm>
        </p:grpSpPr>
        <p:sp>
          <p:nvSpPr>
            <p:cNvPr id="7" name="Rounded Rectangle 7">
              <a:extLst>
                <a:ext uri="{FF2B5EF4-FFF2-40B4-BE49-F238E27FC236}">
                  <a16:creationId xmlns:a16="http://schemas.microsoft.com/office/drawing/2014/main" id="{F798CBCA-FFD5-4697-B51F-1994FD3FBADF}"/>
                </a:ext>
              </a:extLst>
            </p:cNvPr>
            <p:cNvSpPr/>
            <p:nvPr/>
          </p:nvSpPr>
          <p:spPr>
            <a:xfrm>
              <a:off x="1856646" y="103360"/>
              <a:ext cx="3114680"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Thông tin bổ sung</a:t>
              </a:r>
            </a:p>
          </p:txBody>
        </p:sp>
        <p:pic>
          <p:nvPicPr>
            <p:cNvPr id="3" name="Picture 2">
              <a:extLst>
                <a:ext uri="{FF2B5EF4-FFF2-40B4-BE49-F238E27FC236}">
                  <a16:creationId xmlns:a16="http://schemas.microsoft.com/office/drawing/2014/main" id="{BE9E2A5E-A737-ED67-3101-137FFD8F3A14}"/>
                </a:ext>
              </a:extLst>
            </p:cNvPr>
            <p:cNvPicPr>
              <a:picLocks noChangeAspect="1"/>
            </p:cNvPicPr>
            <p:nvPr/>
          </p:nvPicPr>
          <p:blipFill>
            <a:blip r:embed="rId4"/>
            <a:stretch>
              <a:fillRect/>
            </a:stretch>
          </p:blipFill>
          <p:spPr>
            <a:xfrm>
              <a:off x="1321953" y="103360"/>
              <a:ext cx="534693" cy="457201"/>
            </a:xfrm>
            <a:prstGeom prst="rect">
              <a:avLst/>
            </a:prstGeom>
            <a:solidFill>
              <a:srgbClr val="0000FF"/>
            </a:solidFill>
          </p:spPr>
        </p:pic>
      </p:grpSp>
    </p:spTree>
    <p:custDataLst>
      <p:tags r:id="rId1"/>
    </p:custDataLst>
    <p:extLst>
      <p:ext uri="{BB962C8B-B14F-4D97-AF65-F5344CB8AC3E}">
        <p14:creationId xmlns:p14="http://schemas.microsoft.com/office/powerpoint/2010/main" val="420395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1" name="TextBox 10">
            <a:extLst>
              <a:ext uri="{FF2B5EF4-FFF2-40B4-BE49-F238E27FC236}">
                <a16:creationId xmlns:a16="http://schemas.microsoft.com/office/drawing/2014/main" id="{31F048EE-5F1F-5F43-AACF-AF4CEDCD910E}"/>
              </a:ext>
            </a:extLst>
          </p:cNvPr>
          <p:cNvSpPr txBox="1"/>
          <p:nvPr/>
        </p:nvSpPr>
        <p:spPr>
          <a:xfrm>
            <a:off x="219920" y="626369"/>
            <a:ext cx="8704160" cy="4461671"/>
          </a:xfrm>
          <a:prstGeom prst="rect">
            <a:avLst/>
          </a:prstGeom>
          <a:noFill/>
          <a:ln>
            <a:solidFill>
              <a:srgbClr val="0070C0"/>
            </a:solidFill>
            <a:prstDash val="lgDashDot"/>
          </a:ln>
        </p:spPr>
        <p:txBody>
          <a:bodyPr wrap="square">
            <a:spAutoFit/>
          </a:bodyPr>
          <a:lstStyle/>
          <a:p>
            <a:pPr algn="just">
              <a:lnSpc>
                <a:spcPct val="110000"/>
              </a:lnSpc>
              <a:tabLst>
                <a:tab pos="463550" algn="l"/>
              </a:tabLst>
            </a:pPr>
            <a:r>
              <a:rPr lang="en-US" sz="2600" b="1">
                <a:solidFill>
                  <a:srgbClr val="0000FF"/>
                </a:solidFill>
                <a:latin typeface="Times New Roman" panose="02020603050405020304" pitchFamily="18" charset="0"/>
                <a:cs typeface="Times New Roman" panose="02020603050405020304" pitchFamily="18" charset="0"/>
              </a:rPr>
              <a:t>	 - Năm 1804, Richard Trevithick phát minh ra đầu máy xe lửa chạy bằng hơi nước. </a:t>
            </a:r>
          </a:p>
          <a:p>
            <a:pPr algn="just">
              <a:lnSpc>
                <a:spcPct val="110000"/>
              </a:lnSpc>
              <a:tabLst>
                <a:tab pos="463550" algn="l"/>
              </a:tabLst>
            </a:pPr>
            <a:r>
              <a:rPr lang="en-US" sz="2600" b="1">
                <a:solidFill>
                  <a:srgbClr val="0000FF"/>
                </a:solidFill>
                <a:latin typeface="Times New Roman" panose="02020603050405020304" pitchFamily="18" charset="0"/>
                <a:cs typeface="Times New Roman" panose="02020603050405020304" pitchFamily="18" charset="0"/>
              </a:rPr>
              <a:t>	- Năm 1825, Craimont phát minh ra máy bào và máy tiện cùng với việc sử dụng các loại máy công cụ, đến giữa thế kỷ XIX, ngành chế tạo máy ra đời, cuộc cách mạng công nghiệp ở Anh về cơ bản đã hoàn thành.</a:t>
            </a:r>
          </a:p>
          <a:p>
            <a:pPr algn="just">
              <a:lnSpc>
                <a:spcPct val="110000"/>
              </a:lnSpc>
              <a:tabLst>
                <a:tab pos="463550" algn="l"/>
              </a:tabLst>
            </a:pPr>
            <a:r>
              <a:rPr lang="en-US" sz="2600" b="1">
                <a:solidFill>
                  <a:srgbClr val="0000FF"/>
                </a:solidFill>
                <a:latin typeface="Times New Roman" panose="02020603050405020304" pitchFamily="18" charset="0"/>
                <a:cs typeface="Times New Roman" panose="02020603050405020304" pitchFamily="18" charset="0"/>
              </a:rPr>
              <a:t>	- Năm 1952, máy công cụ CNC đầu tiên ra đời, trở thành 1 sự kiện tạo nên kỉ nguyên trong lịch sử ngành máy móc thế giới và thúc đẩy sự phát triển của ngành cơ khí và tự động hóa.</a:t>
            </a:r>
            <a:endParaRPr lang="vi-VN" sz="2600" b="1">
              <a:solidFill>
                <a:srgbClr val="0000FF"/>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E4B48E9-907F-27E7-8B87-5E0BAADDF741}"/>
              </a:ext>
            </a:extLst>
          </p:cNvPr>
          <p:cNvGrpSpPr/>
          <p:nvPr/>
        </p:nvGrpSpPr>
        <p:grpSpPr>
          <a:xfrm>
            <a:off x="2747313" y="50934"/>
            <a:ext cx="3649373" cy="457201"/>
            <a:chOff x="1321953" y="103360"/>
            <a:chExt cx="3649373" cy="457201"/>
          </a:xfrm>
        </p:grpSpPr>
        <p:sp>
          <p:nvSpPr>
            <p:cNvPr id="7" name="Rounded Rectangle 7">
              <a:extLst>
                <a:ext uri="{FF2B5EF4-FFF2-40B4-BE49-F238E27FC236}">
                  <a16:creationId xmlns:a16="http://schemas.microsoft.com/office/drawing/2014/main" id="{F798CBCA-FFD5-4697-B51F-1994FD3FBADF}"/>
                </a:ext>
              </a:extLst>
            </p:cNvPr>
            <p:cNvSpPr/>
            <p:nvPr/>
          </p:nvSpPr>
          <p:spPr>
            <a:xfrm>
              <a:off x="1856646" y="103360"/>
              <a:ext cx="3114680"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Thông tin bổ sung</a:t>
              </a:r>
            </a:p>
          </p:txBody>
        </p:sp>
        <p:pic>
          <p:nvPicPr>
            <p:cNvPr id="3" name="Picture 2">
              <a:extLst>
                <a:ext uri="{FF2B5EF4-FFF2-40B4-BE49-F238E27FC236}">
                  <a16:creationId xmlns:a16="http://schemas.microsoft.com/office/drawing/2014/main" id="{BE9E2A5E-A737-ED67-3101-137FFD8F3A14}"/>
                </a:ext>
              </a:extLst>
            </p:cNvPr>
            <p:cNvPicPr>
              <a:picLocks noChangeAspect="1"/>
            </p:cNvPicPr>
            <p:nvPr/>
          </p:nvPicPr>
          <p:blipFill>
            <a:blip r:embed="rId4"/>
            <a:stretch>
              <a:fillRect/>
            </a:stretch>
          </p:blipFill>
          <p:spPr>
            <a:xfrm>
              <a:off x="1321953" y="103360"/>
              <a:ext cx="534693" cy="457201"/>
            </a:xfrm>
            <a:prstGeom prst="rect">
              <a:avLst/>
            </a:prstGeom>
            <a:solidFill>
              <a:srgbClr val="0000FF"/>
            </a:solidFill>
          </p:spPr>
        </p:pic>
      </p:grpSp>
    </p:spTree>
    <p:custDataLst>
      <p:tags r:id="rId1"/>
    </p:custDataLst>
    <p:extLst>
      <p:ext uri="{BB962C8B-B14F-4D97-AF65-F5344CB8AC3E}">
        <p14:creationId xmlns:p14="http://schemas.microsoft.com/office/powerpoint/2010/main" val="412117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08346" y="1255492"/>
            <a:ext cx="8738884" cy="1598386"/>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Đọc quy trình </a:t>
            </a:r>
            <a:r>
              <a:rPr lang="en-US" sz="2800" b="1">
                <a:solidFill>
                  <a:srgbClr val="0000FF"/>
                </a:solidFill>
                <a:latin typeface="Times New Roman" panose="02020603050405020304" pitchFamily="18" charset="0"/>
                <a:cs typeface="Times New Roman" panose="02020603050405020304" pitchFamily="18" charset="0"/>
              </a:rPr>
              <a:t>trong SGK trang 10 </a:t>
            </a:r>
            <a:r>
              <a:rPr lang="vi-VN" sz="2800" b="1">
                <a:solidFill>
                  <a:srgbClr val="0000FF"/>
                </a:solidFill>
                <a:latin typeface="Times New Roman" panose="02020603050405020304" pitchFamily="18" charset="0"/>
                <a:cs typeface="Times New Roman" panose="02020603050405020304" pitchFamily="18" charset="0"/>
              </a:rPr>
              <a:t>và cho biết bước nào quyết định tới việc tạo hình, độ chính xác của chi tiết chế tạo.</a:t>
            </a:r>
            <a:endParaRPr lang="en-US" sz="2800" b="1" i="0">
              <a:solidFill>
                <a:srgbClr val="0000FF"/>
              </a:solidFill>
              <a:effectLst/>
              <a:latin typeface="Times New Roman" panose="02020603050405020304" pitchFamily="18" charset="0"/>
              <a:cs typeface="Times New Roman" panose="02020603050405020304" pitchFamily="18" charset="0"/>
            </a:endParaRP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Times New Roman" panose="02020603050405020304" pitchFamily="18" charset="0"/>
                <a:cs typeface="Times New Roman" panose="02020603050405020304" pitchFamily="18" charset="0"/>
              </a:rPr>
              <a:t>III. CÁC BƯỚC CƠ BẢN TRONG QUY TRÌNH CHẾ TẠO CƠ KHÍ </a:t>
            </a:r>
          </a:p>
        </p:txBody>
      </p:sp>
      <p:grpSp>
        <p:nvGrpSpPr>
          <p:cNvPr id="11" name="Group 10">
            <a:extLst>
              <a:ext uri="{FF2B5EF4-FFF2-40B4-BE49-F238E27FC236}">
                <a16:creationId xmlns:a16="http://schemas.microsoft.com/office/drawing/2014/main" id="{2B81A380-AB0B-8A55-AC72-BC4390FCF38E}"/>
              </a:ext>
            </a:extLst>
          </p:cNvPr>
          <p:cNvGrpSpPr/>
          <p:nvPr/>
        </p:nvGrpSpPr>
        <p:grpSpPr>
          <a:xfrm>
            <a:off x="150471" y="593525"/>
            <a:ext cx="2581153" cy="591568"/>
            <a:chOff x="410901" y="1217257"/>
            <a:chExt cx="2581153" cy="591568"/>
          </a:xfrm>
        </p:grpSpPr>
        <p:pic>
          <p:nvPicPr>
            <p:cNvPr id="12" name="Picture 11">
              <a:extLst>
                <a:ext uri="{FF2B5EF4-FFF2-40B4-BE49-F238E27FC236}">
                  <a16:creationId xmlns:a16="http://schemas.microsoft.com/office/drawing/2014/main" id="{D5002195-8658-9FA0-FD5D-1A26559F756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3" name="Pentagon 6">
              <a:extLst>
                <a:ext uri="{FF2B5EF4-FFF2-40B4-BE49-F238E27FC236}">
                  <a16:creationId xmlns:a16="http://schemas.microsoft.com/office/drawing/2014/main" id="{F369871A-08C5-38E3-A66A-142A3811DF8D}"/>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sp>
        <p:nvSpPr>
          <p:cNvPr id="14" name="TextBox 13">
            <a:extLst>
              <a:ext uri="{FF2B5EF4-FFF2-40B4-BE49-F238E27FC236}">
                <a16:creationId xmlns:a16="http://schemas.microsoft.com/office/drawing/2014/main" id="{8A14874C-6AB5-CEEE-1078-0F5E1013CC80}"/>
              </a:ext>
            </a:extLst>
          </p:cNvPr>
          <p:cNvSpPr txBox="1"/>
          <p:nvPr/>
        </p:nvSpPr>
        <p:spPr>
          <a:xfrm>
            <a:off x="150471" y="2853878"/>
            <a:ext cx="8738884" cy="1081322"/>
          </a:xfrm>
          <a:prstGeom prst="rect">
            <a:avLst/>
          </a:prstGeom>
          <a:noFill/>
        </p:spPr>
        <p:txBody>
          <a:bodyPr wrap="square">
            <a:spAutoFit/>
          </a:bodyPr>
          <a:lstStyle/>
          <a:p>
            <a:pPr algn="just">
              <a:lnSpc>
                <a:spcPct val="120000"/>
              </a:lnSpc>
              <a:tabLst>
                <a:tab pos="463550" algn="l"/>
              </a:tabLst>
            </a:pPr>
            <a:r>
              <a:rPr lang="en-US" sz="2800" b="1" i="0">
                <a:solidFill>
                  <a:srgbClr val="FF0000"/>
                </a:solidFill>
                <a:effectLst/>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Bước chế tạo phôi là bước quyết định tới việc tạo hình, độ chính xác của chi tiết chế tạo.</a:t>
            </a:r>
            <a:endParaRPr lang="en-US" sz="2800" b="1" i="0">
              <a:solidFill>
                <a:srgbClr val="FF0000"/>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8614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31494" y="607309"/>
            <a:ext cx="8692587" cy="4461671"/>
          </a:xfrm>
          <a:prstGeom prst="rect">
            <a:avLst/>
          </a:prstGeom>
          <a:noFill/>
          <a:ln>
            <a:solidFill>
              <a:srgbClr val="FF0000"/>
            </a:solidFill>
            <a:prstDash val="lgDashDotDot"/>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0000"/>
              </a:lnSpc>
              <a:tabLst>
                <a:tab pos="463550" algn="l"/>
              </a:tabLst>
            </a:pPr>
            <a:r>
              <a:rPr lang="en-US" sz="2600" b="1" i="0">
                <a:solidFill>
                  <a:srgbClr val="0000FF"/>
                </a:solidFill>
                <a:effectLst/>
                <a:latin typeface="Times New Roman" panose="02020603050405020304" pitchFamily="18" charset="0"/>
                <a:cs typeface="Times New Roman" panose="02020603050405020304" pitchFamily="18" charset="0"/>
              </a:rPr>
              <a:t>	</a:t>
            </a:r>
            <a:r>
              <a:rPr lang="vi-VN" sz="2600" b="1">
                <a:solidFill>
                  <a:srgbClr val="0000FF"/>
                </a:solidFill>
                <a:latin typeface="Times New Roman" panose="02020603050405020304" pitchFamily="18" charset="0"/>
                <a:cs typeface="Times New Roman" panose="02020603050405020304" pitchFamily="18" charset="0"/>
              </a:rPr>
              <a:t>- Bước 1: Đọc bản vẽ chi tiết và nghiên cứu các yêu cầu kĩ thuật.</a:t>
            </a:r>
          </a:p>
          <a:p>
            <a:pPr algn="just">
              <a:lnSpc>
                <a:spcPct val="110000"/>
              </a:lnSpc>
              <a:tabLst>
                <a:tab pos="463550" algn="l"/>
              </a:tabLst>
            </a:pPr>
            <a:r>
              <a:rPr lang="en-US" sz="2600" b="1">
                <a:solidFill>
                  <a:srgbClr val="0000FF"/>
                </a:solidFill>
                <a:latin typeface="Times New Roman" panose="02020603050405020304" pitchFamily="18" charset="0"/>
                <a:cs typeface="Times New Roman" panose="02020603050405020304" pitchFamily="18" charset="0"/>
              </a:rPr>
              <a:t>	</a:t>
            </a:r>
            <a:r>
              <a:rPr lang="vi-VN" sz="2600" b="1">
                <a:solidFill>
                  <a:srgbClr val="0000FF"/>
                </a:solidFill>
                <a:latin typeface="Times New Roman" panose="02020603050405020304" pitchFamily="18" charset="0"/>
                <a:cs typeface="Times New Roman" panose="02020603050405020304" pitchFamily="18" charset="0"/>
              </a:rPr>
              <a:t>- Bước 2: Chế tạo phôi bằng phương pháp đúc, gia công bằng áp lực hoặc hàn, cắt.</a:t>
            </a:r>
          </a:p>
          <a:p>
            <a:pPr algn="just">
              <a:lnSpc>
                <a:spcPct val="110000"/>
              </a:lnSpc>
              <a:tabLst>
                <a:tab pos="463550" algn="l"/>
              </a:tabLst>
            </a:pPr>
            <a:r>
              <a:rPr lang="en-US" sz="2600" b="1">
                <a:solidFill>
                  <a:srgbClr val="0000FF"/>
                </a:solidFill>
                <a:latin typeface="Times New Roman" panose="02020603050405020304" pitchFamily="18" charset="0"/>
                <a:cs typeface="Times New Roman" panose="02020603050405020304" pitchFamily="18" charset="0"/>
              </a:rPr>
              <a:t>	</a:t>
            </a:r>
            <a:r>
              <a:rPr lang="vi-VN" sz="2600" b="1">
                <a:solidFill>
                  <a:srgbClr val="0000FF"/>
                </a:solidFill>
                <a:latin typeface="Times New Roman" panose="02020603050405020304" pitchFamily="18" charset="0"/>
                <a:cs typeface="Times New Roman" panose="02020603050405020304" pitchFamily="18" charset="0"/>
              </a:rPr>
              <a:t>- Bước 3: Thực hiện gia công chi tiết theo quy trình công nghệ và xác định bậc thợ.</a:t>
            </a:r>
          </a:p>
          <a:p>
            <a:pPr algn="just">
              <a:lnSpc>
                <a:spcPct val="110000"/>
              </a:lnSpc>
              <a:tabLst>
                <a:tab pos="463550" algn="l"/>
              </a:tabLst>
            </a:pPr>
            <a:r>
              <a:rPr lang="en-US" sz="2600" b="1">
                <a:solidFill>
                  <a:srgbClr val="0000FF"/>
                </a:solidFill>
                <a:latin typeface="Times New Roman" panose="02020603050405020304" pitchFamily="18" charset="0"/>
                <a:cs typeface="Times New Roman" panose="02020603050405020304" pitchFamily="18" charset="0"/>
              </a:rPr>
              <a:t>	</a:t>
            </a:r>
            <a:r>
              <a:rPr lang="vi-VN" sz="2600" b="1">
                <a:solidFill>
                  <a:srgbClr val="0000FF"/>
                </a:solidFill>
                <a:latin typeface="Times New Roman" panose="02020603050405020304" pitchFamily="18" charset="0"/>
                <a:cs typeface="Times New Roman" panose="02020603050405020304" pitchFamily="18" charset="0"/>
              </a:rPr>
              <a:t>- Bước 4: Xử lí bề mặt sản phẩm bằng công nghệ thích hợp.</a:t>
            </a:r>
          </a:p>
          <a:p>
            <a:pPr algn="just">
              <a:lnSpc>
                <a:spcPct val="110000"/>
              </a:lnSpc>
              <a:tabLst>
                <a:tab pos="463550" algn="l"/>
              </a:tabLst>
            </a:pPr>
            <a:r>
              <a:rPr lang="en-US" sz="2600" b="1">
                <a:solidFill>
                  <a:srgbClr val="0000FF"/>
                </a:solidFill>
                <a:latin typeface="Times New Roman" panose="02020603050405020304" pitchFamily="18" charset="0"/>
                <a:cs typeface="Times New Roman" panose="02020603050405020304" pitchFamily="18" charset="0"/>
              </a:rPr>
              <a:t>	</a:t>
            </a:r>
            <a:r>
              <a:rPr lang="vi-VN" sz="2600" b="1">
                <a:solidFill>
                  <a:srgbClr val="0000FF"/>
                </a:solidFill>
                <a:latin typeface="Times New Roman" panose="02020603050405020304" pitchFamily="18" charset="0"/>
                <a:cs typeface="Times New Roman" panose="02020603050405020304" pitchFamily="18" charset="0"/>
              </a:rPr>
              <a:t>- Bước 5: Lắp ráp và kiểm tra chất lượng sản phẩm theo bản vẽ.</a:t>
            </a:r>
            <a:endParaRPr lang="en-US" sz="2600" b="1" i="0">
              <a:solidFill>
                <a:srgbClr val="0000FF"/>
              </a:solidFill>
              <a:effectLst/>
              <a:latin typeface="Times New Roman" panose="02020603050405020304" pitchFamily="18" charset="0"/>
              <a:cs typeface="Times New Roman" panose="02020603050405020304" pitchFamily="18" charset="0"/>
            </a:endParaRPr>
          </a:p>
        </p:txBody>
      </p:sp>
      <p:sp>
        <p:nvSpPr>
          <p:cNvPr id="4" name="Rounded Rectangle 7">
            <a:extLst>
              <a:ext uri="{FF2B5EF4-FFF2-40B4-BE49-F238E27FC236}">
                <a16:creationId xmlns:a16="http://schemas.microsoft.com/office/drawing/2014/main" id="{7550DD70-233B-E45C-40A0-F7DEA988484B}"/>
              </a:ext>
            </a:extLst>
          </p:cNvPr>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latin typeface="Times New Roman" panose="02020603050405020304" pitchFamily="18" charset="0"/>
                <a:cs typeface="Times New Roman" panose="02020603050405020304" pitchFamily="18" charset="0"/>
              </a:rPr>
              <a:t>III. CÁC BƯỚC CƠ BẢN TRONG QUY TRÌNH CHẾ TẠO CƠ KHÍ </a:t>
            </a:r>
          </a:p>
        </p:txBody>
      </p:sp>
    </p:spTree>
    <p:custDataLst>
      <p:tags r:id="rId1"/>
    </p:custDataLst>
    <p:extLst>
      <p:ext uri="{BB962C8B-B14F-4D97-AF65-F5344CB8AC3E}">
        <p14:creationId xmlns:p14="http://schemas.microsoft.com/office/powerpoint/2010/main" val="187192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30"/>
          <p:cNvSpPr/>
          <p:nvPr/>
        </p:nvSpPr>
        <p:spPr>
          <a:xfrm>
            <a:off x="0" y="4977114"/>
            <a:ext cx="9156000" cy="185436"/>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 name="Rectangle 4"/>
          <p:cNvSpPr/>
          <p:nvPr/>
        </p:nvSpPr>
        <p:spPr>
          <a:xfrm>
            <a:off x="0" y="578171"/>
            <a:ext cx="7708542" cy="1081322"/>
          </a:xfrm>
          <a:prstGeom prst="rect">
            <a:avLst/>
          </a:prstGeom>
        </p:spPr>
        <p:txBody>
          <a:bodyPr wrap="square">
            <a:spAutoFit/>
          </a:bodyPr>
          <a:lstStyle/>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Mô tả quy trình chế tạo một chiếc kìm nguội dưới dạng sơ đồ khối</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249" y="23974"/>
            <a:ext cx="1286601" cy="99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292" y="4394111"/>
            <a:ext cx="1170122" cy="768439"/>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860672"/>
            <a:ext cx="568292" cy="1282828"/>
          </a:xfrm>
          <a:prstGeom prst="rect">
            <a:avLst/>
          </a:prstGeom>
        </p:spPr>
      </p:pic>
      <p:grpSp>
        <p:nvGrpSpPr>
          <p:cNvPr id="2" name="Group 1">
            <a:extLst>
              <a:ext uri="{FF2B5EF4-FFF2-40B4-BE49-F238E27FC236}">
                <a16:creationId xmlns:a16="http://schemas.microsoft.com/office/drawing/2014/main" id="{1946846C-D674-880C-958F-52524586AD7D}"/>
              </a:ext>
            </a:extLst>
          </p:cNvPr>
          <p:cNvGrpSpPr/>
          <p:nvPr/>
        </p:nvGrpSpPr>
        <p:grpSpPr>
          <a:xfrm>
            <a:off x="3489413" y="6378"/>
            <a:ext cx="2165173" cy="565558"/>
            <a:chOff x="369683" y="219750"/>
            <a:chExt cx="2165173" cy="565558"/>
          </a:xfrm>
        </p:grpSpPr>
        <p:sp>
          <p:nvSpPr>
            <p:cNvPr id="24" name="Pentagon 23"/>
            <p:cNvSpPr/>
            <p:nvPr/>
          </p:nvSpPr>
          <p:spPr>
            <a:xfrm>
              <a:off x="1117028" y="284169"/>
              <a:ext cx="1417828" cy="436720"/>
            </a:xfrm>
            <a:prstGeom prst="homePlate">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Luyện tập</a:t>
              </a:r>
            </a:p>
          </p:txBody>
        </p:sp>
        <p:pic>
          <p:nvPicPr>
            <p:cNvPr id="3" name="Picture 2">
              <a:extLst>
                <a:ext uri="{FF2B5EF4-FFF2-40B4-BE49-F238E27FC236}">
                  <a16:creationId xmlns:a16="http://schemas.microsoft.com/office/drawing/2014/main" id="{C5C93C98-032A-E493-FF75-DC2A53D5CEC0}"/>
                </a:ext>
              </a:extLst>
            </p:cNvPr>
            <p:cNvPicPr>
              <a:picLocks noChangeAspect="1"/>
            </p:cNvPicPr>
            <p:nvPr/>
          </p:nvPicPr>
          <p:blipFill>
            <a:blip r:embed="rId7"/>
            <a:stretch>
              <a:fillRect/>
            </a:stretch>
          </p:blipFill>
          <p:spPr>
            <a:xfrm>
              <a:off x="369683" y="219750"/>
              <a:ext cx="747345" cy="565558"/>
            </a:xfrm>
            <a:prstGeom prst="rect">
              <a:avLst/>
            </a:prstGeom>
          </p:spPr>
        </p:pic>
      </p:grpSp>
      <p:pic>
        <p:nvPicPr>
          <p:cNvPr id="13314" name="Picture 2">
            <a:extLst>
              <a:ext uri="{FF2B5EF4-FFF2-40B4-BE49-F238E27FC236}">
                <a16:creationId xmlns:a16="http://schemas.microsoft.com/office/drawing/2014/main" id="{07366EF0-23CF-8449-5685-F797E4DFF13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8045" b="38165"/>
          <a:stretch/>
        </p:blipFill>
        <p:spPr bwMode="auto">
          <a:xfrm>
            <a:off x="284146" y="1850513"/>
            <a:ext cx="8571204" cy="20390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0679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669" y="878954"/>
            <a:ext cx="543391" cy="1081703"/>
          </a:xfrm>
          <a:prstGeom prst="rect">
            <a:avLst/>
          </a:prstGeom>
        </p:spPr>
      </p:pic>
      <p:sp>
        <p:nvSpPr>
          <p:cNvPr id="7" name="Rounded Rectangle 6"/>
          <p:cNvSpPr/>
          <p:nvPr/>
        </p:nvSpPr>
        <p:spPr>
          <a:xfrm>
            <a:off x="1414512" y="2897920"/>
            <a:ext cx="1635364" cy="436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anose="02020603050405020304" pitchFamily="18" charset="0"/>
                <a:cs typeface="Times New Roman" panose="02020603050405020304" pitchFamily="18" charset="0"/>
              </a:rPr>
              <a:t>Máy tiện</a:t>
            </a:r>
          </a:p>
        </p:txBody>
      </p:sp>
      <p:sp>
        <p:nvSpPr>
          <p:cNvPr id="80" name="Rounded Rectangle 79"/>
          <p:cNvSpPr/>
          <p:nvPr/>
        </p:nvSpPr>
        <p:spPr>
          <a:xfrm>
            <a:off x="4725017" y="2897920"/>
            <a:ext cx="3750198" cy="444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anose="02020603050405020304" pitchFamily="18" charset="0"/>
                <a:cs typeface="Times New Roman" panose="02020603050405020304" pitchFamily="18" charset="0"/>
              </a:rPr>
              <a:t>Dây chuyền robot tự động</a:t>
            </a:r>
          </a:p>
        </p:txBody>
      </p:sp>
      <p:sp>
        <p:nvSpPr>
          <p:cNvPr id="10" name="Rounded Rectangle 9"/>
          <p:cNvSpPr/>
          <p:nvPr/>
        </p:nvSpPr>
        <p:spPr>
          <a:xfrm>
            <a:off x="4590563" y="3804998"/>
            <a:ext cx="4019106" cy="121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a:solidFill>
                  <a:srgbClr val="002060"/>
                </a:solidFill>
                <a:latin typeface="Times New Roman" panose="02020603050405020304" pitchFamily="18" charset="0"/>
                <a:cs typeface="Times New Roman" panose="02020603050405020304" pitchFamily="18" charset="0"/>
              </a:rPr>
              <a:t>      M</a:t>
            </a:r>
            <a:r>
              <a:rPr lang="vi-VN" sz="2400" b="1">
                <a:solidFill>
                  <a:srgbClr val="002060"/>
                </a:solidFill>
                <a:latin typeface="Times New Roman" panose="02020603050405020304" pitchFamily="18" charset="0"/>
                <a:cs typeface="Times New Roman" panose="02020603050405020304" pitchFamily="18" charset="0"/>
              </a:rPr>
              <a:t>áy tự động không có sự tham gia trực tiếp từ con người.</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82" name="Rounded Rectangle 81"/>
          <p:cNvSpPr/>
          <p:nvPr/>
        </p:nvSpPr>
        <p:spPr>
          <a:xfrm>
            <a:off x="835639" y="3828837"/>
            <a:ext cx="2793109" cy="1163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a:solidFill>
                  <a:srgbClr val="002060"/>
                </a:solidFill>
                <a:latin typeface="Times New Roman" panose="02020603050405020304" pitchFamily="18" charset="0"/>
                <a:cs typeface="Times New Roman" panose="02020603050405020304" pitchFamily="18" charset="0"/>
              </a:rPr>
              <a:t>     </a:t>
            </a:r>
            <a:r>
              <a:rPr lang="en-US" sz="2400" b="1">
                <a:solidFill>
                  <a:srgbClr val="002060"/>
                </a:solidFill>
                <a:latin typeface="Times New Roman" panose="02020603050405020304" pitchFamily="18" charset="0"/>
                <a:cs typeface="Times New Roman" panose="02020603050405020304" pitchFamily="18" charset="0"/>
              </a:rPr>
              <a:t>M</a:t>
            </a:r>
            <a:r>
              <a:rPr lang="vi-VN" sz="2400" b="1">
                <a:solidFill>
                  <a:srgbClr val="002060"/>
                </a:solidFill>
                <a:latin typeface="Times New Roman" panose="02020603050405020304" pitchFamily="18" charset="0"/>
                <a:cs typeface="Times New Roman" panose="02020603050405020304" pitchFamily="18" charset="0"/>
              </a:rPr>
              <a:t>áy có sự tham gia trực tiếp của con người</a:t>
            </a:r>
            <a:endParaRPr lang="en-US" sz="2400" b="1">
              <a:solidFill>
                <a:srgbClr val="002060"/>
              </a:solidFill>
              <a:latin typeface="Times New Roman" panose="02020603050405020304" pitchFamily="18" charset="0"/>
              <a:cs typeface="Times New Roman" panose="02020603050405020304" pitchFamily="18" charset="0"/>
            </a:endParaRPr>
          </a:p>
        </p:txBody>
      </p:sp>
      <p:pic>
        <p:nvPicPr>
          <p:cNvPr id="72" name="Picture 2" descr="Hình 1.1 là những máy thuộc lĩnh vực cơ khí chế tạo">
            <a:extLst>
              <a:ext uri="{FF2B5EF4-FFF2-40B4-BE49-F238E27FC236}">
                <a16:creationId xmlns:a16="http://schemas.microsoft.com/office/drawing/2014/main" id="{036CD550-1E81-3F3B-5AF8-3806439BBF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0" t="2839" r="1993" b="20040"/>
          <a:stretch/>
        </p:blipFill>
        <p:spPr bwMode="auto">
          <a:xfrm>
            <a:off x="895232" y="22269"/>
            <a:ext cx="7620593" cy="24111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cxnSpLocks/>
          </p:cNvCxnSpPr>
          <p:nvPr/>
        </p:nvCxnSpPr>
        <p:spPr>
          <a:xfrm flipH="1">
            <a:off x="2526711" y="2478961"/>
            <a:ext cx="205660" cy="4189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6273353" y="2433419"/>
            <a:ext cx="138278" cy="4798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873C037-5586-DAE0-73DD-25B006A5BE61}"/>
              </a:ext>
            </a:extLst>
          </p:cNvPr>
          <p:cNvCxnSpPr>
            <a:cxnSpLocks/>
          </p:cNvCxnSpPr>
          <p:nvPr/>
        </p:nvCxnSpPr>
        <p:spPr>
          <a:xfrm flipH="1">
            <a:off x="2042505" y="3372143"/>
            <a:ext cx="205660" cy="4189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0E9513B-4E32-5D99-9925-356E06D39C47}"/>
              </a:ext>
            </a:extLst>
          </p:cNvPr>
          <p:cNvCxnSpPr>
            <a:cxnSpLocks/>
          </p:cNvCxnSpPr>
          <p:nvPr/>
        </p:nvCxnSpPr>
        <p:spPr>
          <a:xfrm>
            <a:off x="6518349" y="3341697"/>
            <a:ext cx="138278" cy="4798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5" name="Google Shape;3984;p50"/>
          <p:cNvGrpSpPr/>
          <p:nvPr/>
        </p:nvGrpSpPr>
        <p:grpSpPr>
          <a:xfrm rot="5400000">
            <a:off x="-62863" y="62865"/>
            <a:ext cx="1364613" cy="1238875"/>
            <a:chOff x="2779075" y="6035775"/>
            <a:chExt cx="1753550" cy="1591975"/>
          </a:xfrm>
        </p:grpSpPr>
        <p:sp>
          <p:nvSpPr>
            <p:cNvPr id="26" name="Google Shape;3985;p50"/>
            <p:cNvSpPr/>
            <p:nvPr/>
          </p:nvSpPr>
          <p:spPr>
            <a:xfrm>
              <a:off x="4246425" y="623810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7" name="Google Shape;3986;p50"/>
            <p:cNvSpPr/>
            <p:nvPr/>
          </p:nvSpPr>
          <p:spPr>
            <a:xfrm>
              <a:off x="4207225" y="627332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8" name="Google Shape;3987;p50"/>
            <p:cNvSpPr/>
            <p:nvPr/>
          </p:nvSpPr>
          <p:spPr>
            <a:xfrm>
              <a:off x="4478450" y="631322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9" name="Google Shape;3988;p50"/>
            <p:cNvSpPr/>
            <p:nvPr/>
          </p:nvSpPr>
          <p:spPr>
            <a:xfrm>
              <a:off x="4459050" y="625682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0" name="Google Shape;3989;p50"/>
            <p:cNvSpPr/>
            <p:nvPr/>
          </p:nvSpPr>
          <p:spPr>
            <a:xfrm>
              <a:off x="4425000" y="640315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1" name="Google Shape;3990;p50"/>
            <p:cNvSpPr/>
            <p:nvPr/>
          </p:nvSpPr>
          <p:spPr>
            <a:xfrm>
              <a:off x="4399400" y="628067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2" name="Google Shape;3991;p50"/>
            <p:cNvSpPr/>
            <p:nvPr/>
          </p:nvSpPr>
          <p:spPr>
            <a:xfrm>
              <a:off x="4431250" y="635132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3" name="Google Shape;3992;p50"/>
            <p:cNvSpPr/>
            <p:nvPr/>
          </p:nvSpPr>
          <p:spPr>
            <a:xfrm>
              <a:off x="4366675" y="634867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4" name="Google Shape;3993;p50"/>
            <p:cNvSpPr/>
            <p:nvPr/>
          </p:nvSpPr>
          <p:spPr>
            <a:xfrm>
              <a:off x="4359525" y="643295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5" name="Google Shape;3994;p50"/>
            <p:cNvSpPr/>
            <p:nvPr/>
          </p:nvSpPr>
          <p:spPr>
            <a:xfrm>
              <a:off x="4324100" y="633532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6" name="Google Shape;3995;p50"/>
            <p:cNvSpPr/>
            <p:nvPr/>
          </p:nvSpPr>
          <p:spPr>
            <a:xfrm>
              <a:off x="4302375" y="639162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7" name="Google Shape;3996;p50"/>
            <p:cNvSpPr/>
            <p:nvPr/>
          </p:nvSpPr>
          <p:spPr>
            <a:xfrm>
              <a:off x="3823100" y="6160225"/>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8" name="Google Shape;3997;p50"/>
            <p:cNvSpPr/>
            <p:nvPr/>
          </p:nvSpPr>
          <p:spPr>
            <a:xfrm>
              <a:off x="3832025" y="6366750"/>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9" name="Google Shape;3998;p50"/>
            <p:cNvSpPr/>
            <p:nvPr/>
          </p:nvSpPr>
          <p:spPr>
            <a:xfrm>
              <a:off x="3810300" y="6587950"/>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0" name="Google Shape;3999;p50"/>
            <p:cNvSpPr/>
            <p:nvPr/>
          </p:nvSpPr>
          <p:spPr>
            <a:xfrm>
              <a:off x="3723075" y="6834450"/>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1" name="Google Shape;4000;p50"/>
            <p:cNvSpPr/>
            <p:nvPr/>
          </p:nvSpPr>
          <p:spPr>
            <a:xfrm>
              <a:off x="2857200" y="7208875"/>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2" name="Google Shape;4001;p50"/>
            <p:cNvSpPr/>
            <p:nvPr/>
          </p:nvSpPr>
          <p:spPr>
            <a:xfrm>
              <a:off x="3415000" y="7231175"/>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3" name="Google Shape;4002;p50"/>
            <p:cNvSpPr/>
            <p:nvPr/>
          </p:nvSpPr>
          <p:spPr>
            <a:xfrm>
              <a:off x="3189375" y="6602875"/>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4" name="Google Shape;4003;p50"/>
            <p:cNvSpPr/>
            <p:nvPr/>
          </p:nvSpPr>
          <p:spPr>
            <a:xfrm>
              <a:off x="3095625" y="6876350"/>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5" name="Google Shape;4004;p50"/>
            <p:cNvSpPr/>
            <p:nvPr/>
          </p:nvSpPr>
          <p:spPr>
            <a:xfrm>
              <a:off x="3859700" y="6897125"/>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6" name="Google Shape;4005;p50"/>
            <p:cNvSpPr/>
            <p:nvPr/>
          </p:nvSpPr>
          <p:spPr>
            <a:xfrm>
              <a:off x="3469475" y="7422775"/>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7" name="Google Shape;4006;p50"/>
            <p:cNvSpPr/>
            <p:nvPr/>
          </p:nvSpPr>
          <p:spPr>
            <a:xfrm>
              <a:off x="3593600" y="7027900"/>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8" name="Google Shape;4007;p50"/>
            <p:cNvSpPr/>
            <p:nvPr/>
          </p:nvSpPr>
          <p:spPr>
            <a:xfrm>
              <a:off x="3318575" y="7434200"/>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9" name="Google Shape;4008;p50"/>
            <p:cNvSpPr/>
            <p:nvPr/>
          </p:nvSpPr>
          <p:spPr>
            <a:xfrm>
              <a:off x="3548050" y="6401825"/>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0" name="Google Shape;4009;p50"/>
            <p:cNvSpPr/>
            <p:nvPr/>
          </p:nvSpPr>
          <p:spPr>
            <a:xfrm>
              <a:off x="3444775" y="6748100"/>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1" name="Google Shape;4010;p50"/>
            <p:cNvSpPr/>
            <p:nvPr/>
          </p:nvSpPr>
          <p:spPr>
            <a:xfrm>
              <a:off x="2947100" y="6853625"/>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2" name="Google Shape;4011;p50"/>
            <p:cNvSpPr/>
            <p:nvPr/>
          </p:nvSpPr>
          <p:spPr>
            <a:xfrm>
              <a:off x="2779075" y="6306500"/>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3" name="Google Shape;4012;p50"/>
            <p:cNvSpPr/>
            <p:nvPr/>
          </p:nvSpPr>
          <p:spPr>
            <a:xfrm>
              <a:off x="3691600" y="6644175"/>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4" name="Google Shape;4013;p50"/>
            <p:cNvSpPr/>
            <p:nvPr/>
          </p:nvSpPr>
          <p:spPr>
            <a:xfrm>
              <a:off x="3637950" y="6502325"/>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5" name="Google Shape;4014;p50"/>
            <p:cNvSpPr/>
            <p:nvPr/>
          </p:nvSpPr>
          <p:spPr>
            <a:xfrm>
              <a:off x="3808875" y="6434450"/>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6" name="Google Shape;4015;p50"/>
            <p:cNvSpPr/>
            <p:nvPr/>
          </p:nvSpPr>
          <p:spPr>
            <a:xfrm>
              <a:off x="3474025" y="6955750"/>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7" name="Google Shape;4016;p50"/>
            <p:cNvSpPr/>
            <p:nvPr/>
          </p:nvSpPr>
          <p:spPr>
            <a:xfrm>
              <a:off x="3701275" y="6892500"/>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8" name="Google Shape;4017;p50"/>
            <p:cNvSpPr/>
            <p:nvPr/>
          </p:nvSpPr>
          <p:spPr>
            <a:xfrm>
              <a:off x="3594075" y="7032300"/>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9" name="Google Shape;4018;p50"/>
            <p:cNvSpPr/>
            <p:nvPr/>
          </p:nvSpPr>
          <p:spPr>
            <a:xfrm>
              <a:off x="3507550" y="6805925"/>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0" name="Google Shape;4019;p50"/>
            <p:cNvSpPr/>
            <p:nvPr/>
          </p:nvSpPr>
          <p:spPr>
            <a:xfrm>
              <a:off x="3071800" y="6655575"/>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1" name="Google Shape;4020;p50"/>
            <p:cNvSpPr/>
            <p:nvPr/>
          </p:nvSpPr>
          <p:spPr>
            <a:xfrm>
              <a:off x="3095350" y="6921200"/>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2" name="Google Shape;4021;p50"/>
            <p:cNvSpPr/>
            <p:nvPr/>
          </p:nvSpPr>
          <p:spPr>
            <a:xfrm>
              <a:off x="3024925" y="6918750"/>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3" name="Google Shape;4022;p50"/>
            <p:cNvSpPr/>
            <p:nvPr/>
          </p:nvSpPr>
          <p:spPr>
            <a:xfrm>
              <a:off x="2895600" y="7273550"/>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4" name="Google Shape;4023;p50"/>
            <p:cNvSpPr/>
            <p:nvPr/>
          </p:nvSpPr>
          <p:spPr>
            <a:xfrm>
              <a:off x="3002950" y="7284025"/>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5" name="Google Shape;4024;p50"/>
            <p:cNvSpPr/>
            <p:nvPr/>
          </p:nvSpPr>
          <p:spPr>
            <a:xfrm>
              <a:off x="3412575" y="7264525"/>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6" name="Google Shape;4025;p50"/>
            <p:cNvSpPr/>
            <p:nvPr/>
          </p:nvSpPr>
          <p:spPr>
            <a:xfrm>
              <a:off x="3162750" y="7296575"/>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7" name="Google Shape;4026;p50"/>
            <p:cNvSpPr/>
            <p:nvPr/>
          </p:nvSpPr>
          <p:spPr>
            <a:xfrm>
              <a:off x="3335225" y="7441925"/>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8" name="Google Shape;4027;p50"/>
            <p:cNvSpPr/>
            <p:nvPr/>
          </p:nvSpPr>
          <p:spPr>
            <a:xfrm>
              <a:off x="4256175" y="6884450"/>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9" name="Google Shape;4028;p50"/>
            <p:cNvSpPr/>
            <p:nvPr/>
          </p:nvSpPr>
          <p:spPr>
            <a:xfrm>
              <a:off x="4020150" y="6035775"/>
              <a:ext cx="27725" cy="27700"/>
            </a:xfrm>
            <a:custGeom>
              <a:avLst/>
              <a:gdLst/>
              <a:ahLst/>
              <a:cxnLst/>
              <a:rect l="l" t="t" r="r" b="b"/>
              <a:pathLst>
                <a:path w="1109" h="1108" extrusionOk="0">
                  <a:moveTo>
                    <a:pt x="549" y="0"/>
                  </a:moveTo>
                  <a:cubicBezTo>
                    <a:pt x="251" y="0"/>
                    <a:pt x="1" y="250"/>
                    <a:pt x="1" y="548"/>
                  </a:cubicBezTo>
                  <a:cubicBezTo>
                    <a:pt x="1" y="857"/>
                    <a:pt x="251" y="1107"/>
                    <a:pt x="549" y="1107"/>
                  </a:cubicBezTo>
                  <a:cubicBezTo>
                    <a:pt x="858" y="1107"/>
                    <a:pt x="1108" y="857"/>
                    <a:pt x="1108" y="548"/>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0" name="Google Shape;4029;p50"/>
            <p:cNvSpPr/>
            <p:nvPr/>
          </p:nvSpPr>
          <p:spPr>
            <a:xfrm>
              <a:off x="3312025" y="6333888"/>
              <a:ext cx="27700" cy="27400"/>
            </a:xfrm>
            <a:custGeom>
              <a:avLst/>
              <a:gdLst/>
              <a:ahLst/>
              <a:cxnLst/>
              <a:rect l="l" t="t" r="r" b="b"/>
              <a:pathLst>
                <a:path w="1108" h="1096" extrusionOk="0">
                  <a:moveTo>
                    <a:pt x="560" y="0"/>
                  </a:moveTo>
                  <a:cubicBezTo>
                    <a:pt x="251" y="0"/>
                    <a:pt x="1" y="239"/>
                    <a:pt x="1" y="548"/>
                  </a:cubicBezTo>
                  <a:cubicBezTo>
                    <a:pt x="1" y="846"/>
                    <a:pt x="251" y="1096"/>
                    <a:pt x="560" y="1096"/>
                  </a:cubicBezTo>
                  <a:cubicBezTo>
                    <a:pt x="858" y="1096"/>
                    <a:pt x="1108" y="846"/>
                    <a:pt x="1108" y="548"/>
                  </a:cubicBezTo>
                  <a:cubicBezTo>
                    <a:pt x="1108" y="239"/>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1" name="Google Shape;4030;p50"/>
            <p:cNvSpPr/>
            <p:nvPr/>
          </p:nvSpPr>
          <p:spPr>
            <a:xfrm>
              <a:off x="3587038" y="6041900"/>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835952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barn(inVertical)">
                                      <p:cBhvr>
                                        <p:cTn id="18" dur="500"/>
                                        <p:tgtEl>
                                          <p:spTgt spid="8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down)">
                                      <p:cBhvr>
                                        <p:cTn id="23" dur="500"/>
                                        <p:tgtEl>
                                          <p:spTgt spid="82"/>
                                        </p:tgtEl>
                                      </p:cBhvr>
                                    </p:animEffect>
                                  </p:childTnLst>
                                </p:cTn>
                              </p:par>
                              <p:par>
                                <p:cTn id="24" presetID="16" presetClass="entr" presetSubtype="21" fill="hold"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barn(inVertical)">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16" presetClass="entr" presetSubtype="21"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barn(inVertical)">
                                      <p:cBhvr>
                                        <p:cTn id="3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0" grpId="0" animBg="1"/>
      <p:bldP spid="10" grpId="0" animBg="1"/>
      <p:bldP spid="8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3314" name="Picture 2">
            <a:extLst>
              <a:ext uri="{FF2B5EF4-FFF2-40B4-BE49-F238E27FC236}">
                <a16:creationId xmlns:a16="http://schemas.microsoft.com/office/drawing/2014/main" id="{07366EF0-23CF-8449-5685-F797E4DFF1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045" b="38165"/>
          <a:stretch/>
        </p:blipFill>
        <p:spPr bwMode="auto">
          <a:xfrm>
            <a:off x="767529" y="609573"/>
            <a:ext cx="6938457" cy="1650622"/>
          </a:xfrm>
          <a:prstGeom prst="rect">
            <a:avLst/>
          </a:prstGeom>
          <a:noFill/>
        </p:spPr>
      </p:pic>
      <p:sp>
        <p:nvSpPr>
          <p:cNvPr id="188" name="Google Shape;188;p30"/>
          <p:cNvSpPr/>
          <p:nvPr/>
        </p:nvSpPr>
        <p:spPr>
          <a:xfrm>
            <a:off x="0" y="4977114"/>
            <a:ext cx="9156000" cy="185436"/>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586" y="0"/>
            <a:ext cx="1286601" cy="99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92" y="4394111"/>
            <a:ext cx="1170122" cy="768439"/>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860672"/>
            <a:ext cx="568292" cy="1282828"/>
          </a:xfrm>
          <a:prstGeom prst="rect">
            <a:avLst/>
          </a:prstGeom>
        </p:spPr>
      </p:pic>
      <p:sp>
        <p:nvSpPr>
          <p:cNvPr id="4" name="Rectangle 3">
            <a:extLst>
              <a:ext uri="{FF2B5EF4-FFF2-40B4-BE49-F238E27FC236}">
                <a16:creationId xmlns:a16="http://schemas.microsoft.com/office/drawing/2014/main" id="{DBBAD6B9-5FA7-F3D4-40A2-4581A0D7779E}"/>
              </a:ext>
            </a:extLst>
          </p:cNvPr>
          <p:cNvSpPr/>
          <p:nvPr/>
        </p:nvSpPr>
        <p:spPr>
          <a:xfrm>
            <a:off x="285280" y="2287159"/>
            <a:ext cx="941636" cy="1532482"/>
          </a:xfrm>
          <a:prstGeom prst="rect">
            <a:avLst/>
          </a:prstGeom>
          <a:noFill/>
          <a:ln w="19050">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rgbClr val="0000FF"/>
                </a:solidFill>
                <a:latin typeface="Times New Roman" panose="02020603050405020304" pitchFamily="18" charset="0"/>
                <a:cs typeface="Times New Roman" panose="02020603050405020304" pitchFamily="18" charset="0"/>
              </a:rPr>
              <a:t>Thép</a:t>
            </a:r>
          </a:p>
        </p:txBody>
      </p:sp>
      <p:sp>
        <p:nvSpPr>
          <p:cNvPr id="12" name="Rectangle 11">
            <a:extLst>
              <a:ext uri="{FF2B5EF4-FFF2-40B4-BE49-F238E27FC236}">
                <a16:creationId xmlns:a16="http://schemas.microsoft.com/office/drawing/2014/main" id="{426E94B2-E973-4A01-CD50-96B830A2EB29}"/>
              </a:ext>
            </a:extLst>
          </p:cNvPr>
          <p:cNvSpPr/>
          <p:nvPr/>
        </p:nvSpPr>
        <p:spPr>
          <a:xfrm>
            <a:off x="2200068" y="2287160"/>
            <a:ext cx="941636" cy="1532480"/>
          </a:xfrm>
          <a:prstGeom prst="rect">
            <a:avLst/>
          </a:prstGeom>
          <a:noFill/>
          <a:ln w="19050">
            <a:solidFill>
              <a:srgbClr val="0000FF"/>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a:solidFill>
                  <a:srgbClr val="0000FF"/>
                </a:solidFill>
                <a:latin typeface="Times New Roman" panose="02020603050405020304" pitchFamily="18" charset="0"/>
                <a:cs typeface="Times New Roman" panose="02020603050405020304" pitchFamily="18" charset="0"/>
              </a:rPr>
              <a:t>Phôi kìm</a:t>
            </a:r>
          </a:p>
        </p:txBody>
      </p:sp>
      <p:sp>
        <p:nvSpPr>
          <p:cNvPr id="13" name="Rectangle 12">
            <a:extLst>
              <a:ext uri="{FF2B5EF4-FFF2-40B4-BE49-F238E27FC236}">
                <a16:creationId xmlns:a16="http://schemas.microsoft.com/office/drawing/2014/main" id="{70908F8D-4EB4-2208-372A-605AEA41F2B3}"/>
              </a:ext>
            </a:extLst>
          </p:cNvPr>
          <p:cNvSpPr/>
          <p:nvPr/>
        </p:nvSpPr>
        <p:spPr>
          <a:xfrm>
            <a:off x="4114856" y="2287160"/>
            <a:ext cx="941636" cy="1532480"/>
          </a:xfrm>
          <a:prstGeom prst="rect">
            <a:avLst/>
          </a:prstGeom>
          <a:noFill/>
          <a:ln w="19050">
            <a:solidFill>
              <a:srgbClr val="0000FF"/>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a:solidFill>
                  <a:srgbClr val="0000FF"/>
                </a:solidFill>
                <a:latin typeface="Times New Roman" panose="02020603050405020304" pitchFamily="18" charset="0"/>
                <a:cs typeface="Times New Roman" panose="02020603050405020304" pitchFamily="18" charset="0"/>
              </a:rPr>
              <a:t>Hai má kìm</a:t>
            </a:r>
          </a:p>
        </p:txBody>
      </p:sp>
      <p:sp>
        <p:nvSpPr>
          <p:cNvPr id="14" name="Rectangle 13">
            <a:extLst>
              <a:ext uri="{FF2B5EF4-FFF2-40B4-BE49-F238E27FC236}">
                <a16:creationId xmlns:a16="http://schemas.microsoft.com/office/drawing/2014/main" id="{0295BD66-AE68-6ACF-AB9B-E9DD70E867B0}"/>
              </a:ext>
            </a:extLst>
          </p:cNvPr>
          <p:cNvSpPr/>
          <p:nvPr/>
        </p:nvSpPr>
        <p:spPr>
          <a:xfrm>
            <a:off x="6029644" y="2287160"/>
            <a:ext cx="941636" cy="1532480"/>
          </a:xfrm>
          <a:prstGeom prst="rect">
            <a:avLst/>
          </a:prstGeom>
          <a:noFill/>
          <a:ln w="19050">
            <a:solidFill>
              <a:srgbClr val="0000FF"/>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a:solidFill>
                  <a:srgbClr val="0000FF"/>
                </a:solidFill>
                <a:latin typeface="Times New Roman" panose="02020603050405020304" pitchFamily="18" charset="0"/>
                <a:cs typeface="Times New Roman" panose="02020603050405020304" pitchFamily="18" charset="0"/>
              </a:rPr>
              <a:t>Chiếc kìm</a:t>
            </a:r>
          </a:p>
        </p:txBody>
      </p:sp>
      <p:sp>
        <p:nvSpPr>
          <p:cNvPr id="15" name="Rectangle 14">
            <a:extLst>
              <a:ext uri="{FF2B5EF4-FFF2-40B4-BE49-F238E27FC236}">
                <a16:creationId xmlns:a16="http://schemas.microsoft.com/office/drawing/2014/main" id="{ACC047FB-BD4B-4F4B-915E-CD2DB192EE22}"/>
              </a:ext>
            </a:extLst>
          </p:cNvPr>
          <p:cNvSpPr/>
          <p:nvPr/>
        </p:nvSpPr>
        <p:spPr>
          <a:xfrm>
            <a:off x="7944431" y="2287159"/>
            <a:ext cx="941635" cy="1532482"/>
          </a:xfrm>
          <a:prstGeom prst="rect">
            <a:avLst/>
          </a:prstGeom>
          <a:noFill/>
          <a:ln w="19050">
            <a:solidFill>
              <a:srgbClr val="0000FF"/>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a:solidFill>
                  <a:srgbClr val="0000FF"/>
                </a:solidFill>
                <a:latin typeface="Times New Roman" panose="02020603050405020304" pitchFamily="18" charset="0"/>
                <a:cs typeface="Times New Roman" panose="02020603050405020304" pitchFamily="18" charset="0"/>
              </a:rPr>
              <a:t>Chiếc kìm hoàn chỉnh</a:t>
            </a:r>
          </a:p>
        </p:txBody>
      </p:sp>
      <p:cxnSp>
        <p:nvCxnSpPr>
          <p:cNvPr id="7" name="Straight Arrow Connector 6">
            <a:extLst>
              <a:ext uri="{FF2B5EF4-FFF2-40B4-BE49-F238E27FC236}">
                <a16:creationId xmlns:a16="http://schemas.microsoft.com/office/drawing/2014/main" id="{88F2C549-1EA3-A9FB-8B35-23FDA37FD25B}"/>
              </a:ext>
            </a:extLst>
          </p:cNvPr>
          <p:cNvCxnSpPr>
            <a:stCxn id="4" idx="3"/>
            <a:endCxn id="12" idx="1"/>
          </p:cNvCxnSpPr>
          <p:nvPr/>
        </p:nvCxnSpPr>
        <p:spPr>
          <a:xfrm>
            <a:off x="1226916" y="3053400"/>
            <a:ext cx="973152" cy="0"/>
          </a:xfrm>
          <a:prstGeom prst="straightConnector1">
            <a:avLst/>
          </a:prstGeom>
          <a:ln w="28575">
            <a:solidFill>
              <a:srgbClr val="0000FF"/>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369D74A6-0656-39D7-496E-76D4EC65CF62}"/>
              </a:ext>
            </a:extLst>
          </p:cNvPr>
          <p:cNvCxnSpPr/>
          <p:nvPr/>
        </p:nvCxnSpPr>
        <p:spPr>
          <a:xfrm>
            <a:off x="3141704" y="3053400"/>
            <a:ext cx="973152" cy="0"/>
          </a:xfrm>
          <a:prstGeom prst="straightConnector1">
            <a:avLst/>
          </a:prstGeom>
          <a:ln w="28575">
            <a:solidFill>
              <a:srgbClr val="0000FF"/>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9437DFF-00A0-5788-36E2-C3E191D61DD1}"/>
              </a:ext>
            </a:extLst>
          </p:cNvPr>
          <p:cNvCxnSpPr/>
          <p:nvPr/>
        </p:nvCxnSpPr>
        <p:spPr>
          <a:xfrm>
            <a:off x="5056492" y="3053400"/>
            <a:ext cx="973152" cy="0"/>
          </a:xfrm>
          <a:prstGeom prst="straightConnector1">
            <a:avLst/>
          </a:prstGeom>
          <a:ln w="28575">
            <a:solidFill>
              <a:srgbClr val="0000FF"/>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D82620BB-7910-E1C8-EB84-F757B317F6B0}"/>
              </a:ext>
            </a:extLst>
          </p:cNvPr>
          <p:cNvCxnSpPr/>
          <p:nvPr/>
        </p:nvCxnSpPr>
        <p:spPr>
          <a:xfrm>
            <a:off x="6971280" y="3053400"/>
            <a:ext cx="973152" cy="0"/>
          </a:xfrm>
          <a:prstGeom prst="straightConnector1">
            <a:avLst/>
          </a:prstGeom>
          <a:ln w="28575">
            <a:solidFill>
              <a:srgbClr val="0000FF"/>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2C255ED-6AA4-1F98-09CF-8D7DB796C4C7}"/>
              </a:ext>
            </a:extLst>
          </p:cNvPr>
          <p:cNvSpPr txBox="1"/>
          <p:nvPr/>
        </p:nvSpPr>
        <p:spPr>
          <a:xfrm>
            <a:off x="1319952" y="2420640"/>
            <a:ext cx="787079" cy="1133965"/>
          </a:xfrm>
          <a:prstGeom prst="rect">
            <a:avLst/>
          </a:prstGeom>
          <a:noFill/>
        </p:spPr>
        <p:txBody>
          <a:bodyPr wrap="square" rtlCol="0">
            <a:spAutoFit/>
          </a:bodyPr>
          <a:lstStyle/>
          <a:p>
            <a:pPr>
              <a:lnSpc>
                <a:spcPct val="150000"/>
              </a:lnSpc>
            </a:pPr>
            <a:r>
              <a:rPr lang="en-US" sz="2400" b="1">
                <a:solidFill>
                  <a:srgbClr val="FF0000"/>
                </a:solidFill>
                <a:latin typeface="Times New Roman" panose="02020603050405020304" pitchFamily="18" charset="0"/>
                <a:cs typeface="Times New Roman" panose="02020603050405020304" pitchFamily="18" charset="0"/>
              </a:rPr>
              <a:t>Rèn</a:t>
            </a:r>
          </a:p>
          <a:p>
            <a:pPr>
              <a:lnSpc>
                <a:spcPct val="150000"/>
              </a:lnSpc>
            </a:pPr>
            <a:r>
              <a:rPr lang="en-US" sz="2400" b="1">
                <a:solidFill>
                  <a:srgbClr val="FF0000"/>
                </a:solidFill>
                <a:latin typeface="Times New Roman" panose="02020603050405020304" pitchFamily="18" charset="0"/>
                <a:cs typeface="Times New Roman" panose="02020603050405020304" pitchFamily="18" charset="0"/>
              </a:rPr>
              <a:t>Dập</a:t>
            </a:r>
          </a:p>
        </p:txBody>
      </p:sp>
      <p:sp>
        <p:nvSpPr>
          <p:cNvPr id="22" name="TextBox 21">
            <a:extLst>
              <a:ext uri="{FF2B5EF4-FFF2-40B4-BE49-F238E27FC236}">
                <a16:creationId xmlns:a16="http://schemas.microsoft.com/office/drawing/2014/main" id="{A22D233B-2521-D195-8E0A-A2CB0B7B62DC}"/>
              </a:ext>
            </a:extLst>
          </p:cNvPr>
          <p:cNvSpPr txBox="1"/>
          <p:nvPr/>
        </p:nvSpPr>
        <p:spPr>
          <a:xfrm>
            <a:off x="3064995" y="2420640"/>
            <a:ext cx="1126569" cy="1133965"/>
          </a:xfrm>
          <a:prstGeom prst="rect">
            <a:avLst/>
          </a:prstGeom>
          <a:noFill/>
        </p:spPr>
        <p:txBody>
          <a:bodyPr wrap="square" rtlCol="0">
            <a:spAutoFit/>
          </a:bodyPr>
          <a:lstStyle/>
          <a:p>
            <a:pPr algn="ctr">
              <a:lnSpc>
                <a:spcPct val="150000"/>
              </a:lnSpc>
            </a:pPr>
            <a:r>
              <a:rPr lang="en-US" sz="2400" b="1">
                <a:solidFill>
                  <a:srgbClr val="FF0000"/>
                </a:solidFill>
                <a:latin typeface="Times New Roman" panose="02020603050405020304" pitchFamily="18" charset="0"/>
                <a:cs typeface="Times New Roman" panose="02020603050405020304" pitchFamily="18" charset="0"/>
              </a:rPr>
              <a:t>Dũa</a:t>
            </a:r>
          </a:p>
          <a:p>
            <a:pPr algn="ctr">
              <a:lnSpc>
                <a:spcPct val="150000"/>
              </a:lnSpc>
            </a:pPr>
            <a:r>
              <a:rPr lang="en-US" sz="2400" b="1">
                <a:solidFill>
                  <a:srgbClr val="FF0000"/>
                </a:solidFill>
                <a:latin typeface="Times New Roman" panose="02020603050405020304" pitchFamily="18" charset="0"/>
                <a:cs typeface="Times New Roman" panose="02020603050405020304" pitchFamily="18" charset="0"/>
              </a:rPr>
              <a:t>Khoan</a:t>
            </a:r>
          </a:p>
        </p:txBody>
      </p:sp>
      <p:sp>
        <p:nvSpPr>
          <p:cNvPr id="23" name="TextBox 22">
            <a:extLst>
              <a:ext uri="{FF2B5EF4-FFF2-40B4-BE49-F238E27FC236}">
                <a16:creationId xmlns:a16="http://schemas.microsoft.com/office/drawing/2014/main" id="{E54096E1-65E2-80D4-9951-0B98A34D9263}"/>
              </a:ext>
            </a:extLst>
          </p:cNvPr>
          <p:cNvSpPr txBox="1"/>
          <p:nvPr/>
        </p:nvSpPr>
        <p:spPr>
          <a:xfrm>
            <a:off x="4979784" y="2412322"/>
            <a:ext cx="1126569" cy="579967"/>
          </a:xfrm>
          <a:prstGeom prst="rect">
            <a:avLst/>
          </a:prstGeom>
          <a:noFill/>
        </p:spPr>
        <p:txBody>
          <a:bodyPr wrap="square" rtlCol="0">
            <a:spAutoFit/>
          </a:bodyPr>
          <a:lstStyle/>
          <a:p>
            <a:pPr algn="ctr">
              <a:lnSpc>
                <a:spcPct val="150000"/>
              </a:lnSpc>
            </a:pPr>
            <a:r>
              <a:rPr lang="en-US" sz="2400" b="1">
                <a:solidFill>
                  <a:srgbClr val="FF0000"/>
                </a:solidFill>
                <a:latin typeface="Times New Roman" panose="02020603050405020304" pitchFamily="18" charset="0"/>
                <a:cs typeface="Times New Roman" panose="02020603050405020304" pitchFamily="18" charset="0"/>
              </a:rPr>
              <a:t>Tán</a:t>
            </a:r>
          </a:p>
        </p:txBody>
      </p:sp>
      <p:sp>
        <p:nvSpPr>
          <p:cNvPr id="25" name="TextBox 24">
            <a:extLst>
              <a:ext uri="{FF2B5EF4-FFF2-40B4-BE49-F238E27FC236}">
                <a16:creationId xmlns:a16="http://schemas.microsoft.com/office/drawing/2014/main" id="{AB39E6D6-0B54-D913-4956-D8F75A342ADF}"/>
              </a:ext>
            </a:extLst>
          </p:cNvPr>
          <p:cNvSpPr txBox="1"/>
          <p:nvPr/>
        </p:nvSpPr>
        <p:spPr>
          <a:xfrm>
            <a:off x="6894571" y="2412322"/>
            <a:ext cx="1126569" cy="1133965"/>
          </a:xfrm>
          <a:prstGeom prst="rect">
            <a:avLst/>
          </a:prstGeom>
          <a:noFill/>
        </p:spPr>
        <p:txBody>
          <a:bodyPr wrap="square" rtlCol="0">
            <a:spAutoFit/>
          </a:bodyPr>
          <a:lstStyle/>
          <a:p>
            <a:pPr algn="ctr">
              <a:lnSpc>
                <a:spcPct val="150000"/>
              </a:lnSpc>
            </a:pPr>
            <a:r>
              <a:rPr lang="en-US" sz="2400" b="1">
                <a:solidFill>
                  <a:srgbClr val="FF0000"/>
                </a:solidFill>
                <a:latin typeface="Times New Roman" panose="02020603050405020304" pitchFamily="18" charset="0"/>
                <a:cs typeface="Times New Roman" panose="02020603050405020304" pitchFamily="18" charset="0"/>
              </a:rPr>
              <a:t>Nhiệt luyện</a:t>
            </a:r>
          </a:p>
        </p:txBody>
      </p:sp>
      <p:grpSp>
        <p:nvGrpSpPr>
          <p:cNvPr id="29" name="Group 28">
            <a:extLst>
              <a:ext uri="{FF2B5EF4-FFF2-40B4-BE49-F238E27FC236}">
                <a16:creationId xmlns:a16="http://schemas.microsoft.com/office/drawing/2014/main" id="{A97E429B-0507-C09A-FE97-6497EF70E7A9}"/>
              </a:ext>
            </a:extLst>
          </p:cNvPr>
          <p:cNvGrpSpPr/>
          <p:nvPr/>
        </p:nvGrpSpPr>
        <p:grpSpPr>
          <a:xfrm>
            <a:off x="3489413" y="6378"/>
            <a:ext cx="2165173" cy="565558"/>
            <a:chOff x="369683" y="219750"/>
            <a:chExt cx="2165173" cy="565558"/>
          </a:xfrm>
        </p:grpSpPr>
        <p:sp>
          <p:nvSpPr>
            <p:cNvPr id="30" name="Pentagon 23">
              <a:extLst>
                <a:ext uri="{FF2B5EF4-FFF2-40B4-BE49-F238E27FC236}">
                  <a16:creationId xmlns:a16="http://schemas.microsoft.com/office/drawing/2014/main" id="{075DA0D5-AD10-4317-CA56-A622E2A7C32E}"/>
                </a:ext>
              </a:extLst>
            </p:cNvPr>
            <p:cNvSpPr/>
            <p:nvPr/>
          </p:nvSpPr>
          <p:spPr>
            <a:xfrm>
              <a:off x="1117028" y="284169"/>
              <a:ext cx="1417828" cy="436720"/>
            </a:xfrm>
            <a:prstGeom prst="homePlate">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Luyện tập</a:t>
              </a:r>
            </a:p>
          </p:txBody>
        </p:sp>
        <p:pic>
          <p:nvPicPr>
            <p:cNvPr id="31" name="Picture 30">
              <a:extLst>
                <a:ext uri="{FF2B5EF4-FFF2-40B4-BE49-F238E27FC236}">
                  <a16:creationId xmlns:a16="http://schemas.microsoft.com/office/drawing/2014/main" id="{CF0303B4-CA6B-79DA-4ADC-F0B8B758EB5B}"/>
                </a:ext>
              </a:extLst>
            </p:cNvPr>
            <p:cNvPicPr>
              <a:picLocks noChangeAspect="1"/>
            </p:cNvPicPr>
            <p:nvPr/>
          </p:nvPicPr>
          <p:blipFill>
            <a:blip r:embed="rId8"/>
            <a:stretch>
              <a:fillRect/>
            </a:stretch>
          </p:blipFill>
          <p:spPr>
            <a:xfrm>
              <a:off x="369683" y="219750"/>
              <a:ext cx="747345" cy="565558"/>
            </a:xfrm>
            <a:prstGeom prst="rect">
              <a:avLst/>
            </a:prstGeom>
          </p:spPr>
        </p:pic>
      </p:grpSp>
    </p:spTree>
    <p:custDataLst>
      <p:tags r:id="rId1"/>
    </p:custDataLst>
    <p:extLst>
      <p:ext uri="{BB962C8B-B14F-4D97-AF65-F5344CB8AC3E}">
        <p14:creationId xmlns:p14="http://schemas.microsoft.com/office/powerpoint/2010/main" val="2508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8" grpId="0"/>
      <p:bldP spid="22" grpId="0"/>
      <p:bldP spid="23"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30"/>
          <p:cNvSpPr/>
          <p:nvPr/>
        </p:nvSpPr>
        <p:spPr>
          <a:xfrm>
            <a:off x="0" y="4896092"/>
            <a:ext cx="9156000" cy="266458"/>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 name="Snip and Round Single Corner Rectangle 6"/>
          <p:cNvSpPr/>
          <p:nvPr/>
        </p:nvSpPr>
        <p:spPr>
          <a:xfrm>
            <a:off x="0" y="647911"/>
            <a:ext cx="9143999" cy="1019937"/>
          </a:xfrm>
          <a:prstGeom prst="snipRoundRect">
            <a:avLst>
              <a:gd name="adj1" fmla="val 0"/>
              <a:gd name="adj2" fmla="val 0"/>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Kể tên các máy, thiết bị cơ khí dùng trong sản xuất cơ khí ở địa phương và sử dụng trong sinh hoạt gia đình.</a:t>
            </a:r>
            <a:endParaRPr lang="en-US" sz="2800" b="1">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1820497"/>
            <a:ext cx="9143999" cy="1081322"/>
          </a:xfrm>
          <a:prstGeom prst="rect">
            <a:avLst/>
          </a:prstGeom>
        </p:spPr>
        <p:txBody>
          <a:bodyPr wrap="square" numCol="1">
            <a:spAutoFit/>
          </a:bodyPr>
          <a:lstStyle/>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Một số loại máy, thiết bị cơ khí dùng trong sản xuất cơ khí:</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0542" y="3900668"/>
            <a:ext cx="625458" cy="1266287"/>
          </a:xfrm>
          <a:prstGeom prst="rect">
            <a:avLst/>
          </a:prstGeom>
          <a:ln>
            <a:no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131942FE-9D05-C9A7-7A33-F35F22215850}"/>
              </a:ext>
            </a:extLst>
          </p:cNvPr>
          <p:cNvGrpSpPr/>
          <p:nvPr/>
        </p:nvGrpSpPr>
        <p:grpSpPr>
          <a:xfrm>
            <a:off x="3589759" y="58101"/>
            <a:ext cx="2064827" cy="437161"/>
            <a:chOff x="3589759" y="58101"/>
            <a:chExt cx="2064827" cy="437161"/>
          </a:xfrm>
        </p:grpSpPr>
        <p:pic>
          <p:nvPicPr>
            <p:cNvPr id="3" name="Picture 2">
              <a:extLst>
                <a:ext uri="{FF2B5EF4-FFF2-40B4-BE49-F238E27FC236}">
                  <a16:creationId xmlns:a16="http://schemas.microsoft.com/office/drawing/2014/main" id="{25BE5400-A61D-D8CB-2418-1C03E92AEE5B}"/>
                </a:ext>
              </a:extLst>
            </p:cNvPr>
            <p:cNvPicPr>
              <a:picLocks noChangeAspect="1"/>
            </p:cNvPicPr>
            <p:nvPr/>
          </p:nvPicPr>
          <p:blipFill>
            <a:blip r:embed="rId5"/>
            <a:stretch>
              <a:fillRect/>
            </a:stretch>
          </p:blipFill>
          <p:spPr>
            <a:xfrm>
              <a:off x="3589759" y="58101"/>
              <a:ext cx="646999" cy="437161"/>
            </a:xfrm>
            <a:prstGeom prst="rect">
              <a:avLst/>
            </a:prstGeom>
          </p:spPr>
        </p:pic>
        <p:sp>
          <p:nvSpPr>
            <p:cNvPr id="12" name="Pentagon 23">
              <a:extLst>
                <a:ext uri="{FF2B5EF4-FFF2-40B4-BE49-F238E27FC236}">
                  <a16:creationId xmlns:a16="http://schemas.microsoft.com/office/drawing/2014/main" id="{EF291887-F99B-658D-44EB-B5C591287C91}"/>
                </a:ext>
              </a:extLst>
            </p:cNvPr>
            <p:cNvSpPr/>
            <p:nvPr/>
          </p:nvSpPr>
          <p:spPr>
            <a:xfrm>
              <a:off x="4236758" y="58321"/>
              <a:ext cx="1417828" cy="436720"/>
            </a:xfrm>
            <a:prstGeom prst="homePlate">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Vận dụng</a:t>
              </a:r>
            </a:p>
          </p:txBody>
        </p:sp>
      </p:grpSp>
      <p:sp>
        <p:nvSpPr>
          <p:cNvPr id="14" name="Rectangle 13">
            <a:extLst>
              <a:ext uri="{FF2B5EF4-FFF2-40B4-BE49-F238E27FC236}">
                <a16:creationId xmlns:a16="http://schemas.microsoft.com/office/drawing/2014/main" id="{EB1A50BA-628A-446C-C7DE-FA12860E1EC6}"/>
              </a:ext>
            </a:extLst>
          </p:cNvPr>
          <p:cNvSpPr/>
          <p:nvPr/>
        </p:nvSpPr>
        <p:spPr>
          <a:xfrm>
            <a:off x="12001" y="2903321"/>
            <a:ext cx="4559999" cy="1643527"/>
          </a:xfrm>
          <a:prstGeom prst="rect">
            <a:avLst/>
          </a:prstGeom>
        </p:spPr>
        <p:txBody>
          <a:bodyPr wrap="square" numCol="1">
            <a:spAutoFit/>
          </a:bodyPr>
          <a:lstStyle/>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1. </a:t>
            </a:r>
            <a:r>
              <a:rPr lang="vi-VN" sz="2800" b="1">
                <a:solidFill>
                  <a:srgbClr val="FF0000"/>
                </a:solidFill>
                <a:latin typeface="Times New Roman" panose="02020603050405020304" pitchFamily="18" charset="0"/>
                <a:cs typeface="Times New Roman" panose="02020603050405020304" pitchFamily="18" charset="0"/>
              </a:rPr>
              <a:t>Máy tiện CNC</a:t>
            </a:r>
            <a:endParaRPr lang="en-US" sz="2800" b="1">
              <a:solidFill>
                <a:srgbClr val="FF0000"/>
              </a:solidFill>
              <a:latin typeface="Times New Roman" panose="02020603050405020304" pitchFamily="18" charset="0"/>
              <a:cs typeface="Times New Roman" panose="02020603050405020304" pitchFamily="18" charset="0"/>
            </a:endParaRPr>
          </a:p>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2. </a:t>
            </a:r>
            <a:r>
              <a:rPr lang="vi-VN" sz="2800" b="1">
                <a:solidFill>
                  <a:srgbClr val="FF0000"/>
                </a:solidFill>
                <a:latin typeface="Times New Roman" panose="02020603050405020304" pitchFamily="18" charset="0"/>
                <a:cs typeface="Times New Roman" panose="02020603050405020304" pitchFamily="18" charset="0"/>
              </a:rPr>
              <a:t>Máy phay CNC</a:t>
            </a:r>
            <a:endParaRPr lang="en-US" sz="2800" b="1">
              <a:solidFill>
                <a:srgbClr val="FF0000"/>
              </a:solidFill>
              <a:latin typeface="Times New Roman" panose="02020603050405020304" pitchFamily="18" charset="0"/>
              <a:cs typeface="Times New Roman" panose="02020603050405020304" pitchFamily="18" charset="0"/>
            </a:endParaRPr>
          </a:p>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3. </a:t>
            </a:r>
            <a:r>
              <a:rPr lang="vi-VN" sz="2800" b="1">
                <a:solidFill>
                  <a:srgbClr val="FF0000"/>
                </a:solidFill>
                <a:latin typeface="Times New Roman" panose="02020603050405020304" pitchFamily="18" charset="0"/>
                <a:cs typeface="Times New Roman" panose="02020603050405020304" pitchFamily="18" charset="0"/>
              </a:rPr>
              <a:t>Máy mài CNC</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89FC70F2-3D4B-91DC-35BF-87F9C258B149}"/>
              </a:ext>
            </a:extLst>
          </p:cNvPr>
          <p:cNvSpPr/>
          <p:nvPr/>
        </p:nvSpPr>
        <p:spPr>
          <a:xfrm>
            <a:off x="4571999" y="2906413"/>
            <a:ext cx="4559999" cy="1643527"/>
          </a:xfrm>
          <a:prstGeom prst="rect">
            <a:avLst/>
          </a:prstGeom>
        </p:spPr>
        <p:txBody>
          <a:bodyPr wrap="square" numCol="1">
            <a:spAutoFit/>
          </a:bodyPr>
          <a:lstStyle/>
          <a:p>
            <a:pPr algn="just">
              <a:lnSpc>
                <a:spcPct val="120000"/>
              </a:lnSpc>
              <a:tabLst>
                <a:tab pos="463550" algn="l"/>
              </a:tabLst>
            </a:pPr>
            <a:r>
              <a:rPr lang="vi-VN" sz="2800" b="1">
                <a:solidFill>
                  <a:srgbClr val="FF0000"/>
                </a:solidFill>
                <a:latin typeface="Times New Roman" panose="02020603050405020304" pitchFamily="18" charset="0"/>
                <a:cs typeface="Times New Roman" panose="02020603050405020304" pitchFamily="18" charset="0"/>
              </a:rPr>
              <a:t>4. Máy cắt cơ khí</a:t>
            </a:r>
          </a:p>
          <a:p>
            <a:pPr algn="just">
              <a:lnSpc>
                <a:spcPct val="120000"/>
              </a:lnSpc>
              <a:tabLst>
                <a:tab pos="463550" algn="l"/>
              </a:tabLst>
            </a:pPr>
            <a:r>
              <a:rPr lang="vi-VN" sz="2800" b="1">
                <a:solidFill>
                  <a:srgbClr val="FF0000"/>
                </a:solidFill>
                <a:latin typeface="Times New Roman" panose="02020603050405020304" pitchFamily="18" charset="0"/>
                <a:cs typeface="Times New Roman" panose="02020603050405020304" pitchFamily="18" charset="0"/>
              </a:rPr>
              <a:t>5. Máy bào rãnh inox</a:t>
            </a:r>
          </a:p>
          <a:p>
            <a:pPr algn="just">
              <a:lnSpc>
                <a:spcPct val="120000"/>
              </a:lnSpc>
              <a:tabLst>
                <a:tab pos="463550" algn="l"/>
              </a:tabLst>
            </a:pPr>
            <a:r>
              <a:rPr lang="vi-VN" sz="2800" b="1">
                <a:solidFill>
                  <a:srgbClr val="FF0000"/>
                </a:solidFill>
                <a:latin typeface="Times New Roman" panose="02020603050405020304" pitchFamily="18" charset="0"/>
                <a:cs typeface="Times New Roman" panose="02020603050405020304" pitchFamily="18" charset="0"/>
              </a:rPr>
              <a:t>6. Máy bơm công nghiệp,...</a:t>
            </a:r>
          </a:p>
        </p:txBody>
      </p:sp>
    </p:spTree>
    <p:custDataLst>
      <p:tags r:id="rId1"/>
    </p:custDataLst>
    <p:extLst>
      <p:ext uri="{BB962C8B-B14F-4D97-AF65-F5344CB8AC3E}">
        <p14:creationId xmlns:p14="http://schemas.microsoft.com/office/powerpoint/2010/main" val="46323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4" grpId="0" build="p"/>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30"/>
          <p:cNvSpPr/>
          <p:nvPr/>
        </p:nvSpPr>
        <p:spPr>
          <a:xfrm>
            <a:off x="0" y="4896092"/>
            <a:ext cx="9156000" cy="266458"/>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 name="Snip and Round Single Corner Rectangle 6"/>
          <p:cNvSpPr/>
          <p:nvPr/>
        </p:nvSpPr>
        <p:spPr>
          <a:xfrm>
            <a:off x="0" y="647911"/>
            <a:ext cx="9143999" cy="1019937"/>
          </a:xfrm>
          <a:prstGeom prst="snipRoundRect">
            <a:avLst>
              <a:gd name="adj1" fmla="val 0"/>
              <a:gd name="adj2" fmla="val 0"/>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Kể tên các máy, thiết bị cơ khí dùng trong sản xuất cơ khí ở địa phương và sử dụng trong sinh hoạt gia đình.</a:t>
            </a:r>
            <a:endParaRPr lang="en-US" sz="2800" b="1">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1751047"/>
            <a:ext cx="9143999" cy="3149580"/>
          </a:xfrm>
          <a:prstGeom prst="rect">
            <a:avLst/>
          </a:prstGeom>
        </p:spPr>
        <p:txBody>
          <a:bodyPr wrap="square" numCol="1">
            <a:spAutoFit/>
          </a:bodyPr>
          <a:lstStyle/>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Một số sản phẩm cơ khí dùng trong sinh hoạt gia đình:</a:t>
            </a:r>
            <a:endParaRPr lang="en-US" sz="2800" b="1">
              <a:solidFill>
                <a:srgbClr val="FF0000"/>
              </a:solidFill>
              <a:latin typeface="Times New Roman" panose="02020603050405020304" pitchFamily="18" charset="0"/>
              <a:cs typeface="Times New Roman" panose="02020603050405020304" pitchFamily="18" charset="0"/>
            </a:endParaRPr>
          </a:p>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1. </a:t>
            </a:r>
            <a:r>
              <a:rPr lang="vi-VN" sz="2800" b="1">
                <a:solidFill>
                  <a:srgbClr val="FF0000"/>
                </a:solidFill>
                <a:latin typeface="Times New Roman" panose="02020603050405020304" pitchFamily="18" charset="0"/>
                <a:cs typeface="Times New Roman" panose="02020603050405020304" pitchFamily="18" charset="0"/>
              </a:rPr>
              <a:t>Máy bơm</a:t>
            </a:r>
          </a:p>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2. </a:t>
            </a:r>
            <a:r>
              <a:rPr lang="vi-VN" sz="2800" b="1">
                <a:solidFill>
                  <a:srgbClr val="FF0000"/>
                </a:solidFill>
                <a:latin typeface="Times New Roman" panose="02020603050405020304" pitchFamily="18" charset="0"/>
                <a:cs typeface="Times New Roman" panose="02020603050405020304" pitchFamily="18" charset="0"/>
              </a:rPr>
              <a:t>Máy giặt</a:t>
            </a:r>
          </a:p>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3. </a:t>
            </a:r>
            <a:r>
              <a:rPr lang="vi-VN" sz="2800" b="1">
                <a:solidFill>
                  <a:srgbClr val="FF0000"/>
                </a:solidFill>
                <a:latin typeface="Times New Roman" panose="02020603050405020304" pitchFamily="18" charset="0"/>
                <a:cs typeface="Times New Roman" panose="02020603050405020304" pitchFamily="18" charset="0"/>
              </a:rPr>
              <a:t>Máy phát điện</a:t>
            </a:r>
          </a:p>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4. </a:t>
            </a:r>
            <a:r>
              <a:rPr lang="vi-VN" sz="2800" b="1">
                <a:solidFill>
                  <a:srgbClr val="FF0000"/>
                </a:solidFill>
                <a:latin typeface="Times New Roman" panose="02020603050405020304" pitchFamily="18" charset="0"/>
                <a:cs typeface="Times New Roman" panose="02020603050405020304" pitchFamily="18" charset="0"/>
              </a:rPr>
              <a:t>Máy hút bụi</a:t>
            </a:r>
          </a:p>
          <a:p>
            <a:pPr algn="just">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		5. </a:t>
            </a:r>
            <a:r>
              <a:rPr lang="vi-VN" sz="2800" b="1">
                <a:solidFill>
                  <a:srgbClr val="FF0000"/>
                </a:solidFill>
                <a:latin typeface="Times New Roman" panose="02020603050405020304" pitchFamily="18" charset="0"/>
                <a:cs typeface="Times New Roman" panose="02020603050405020304" pitchFamily="18" charset="0"/>
              </a:rPr>
              <a:t>Máy xay sinh tố,....</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0542" y="3900668"/>
            <a:ext cx="625458" cy="1266287"/>
          </a:xfrm>
          <a:prstGeom prst="rect">
            <a:avLst/>
          </a:prstGeom>
          <a:ln>
            <a:no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131942FE-9D05-C9A7-7A33-F35F22215850}"/>
              </a:ext>
            </a:extLst>
          </p:cNvPr>
          <p:cNvGrpSpPr/>
          <p:nvPr/>
        </p:nvGrpSpPr>
        <p:grpSpPr>
          <a:xfrm>
            <a:off x="3589759" y="58101"/>
            <a:ext cx="2064827" cy="437161"/>
            <a:chOff x="3589759" y="58101"/>
            <a:chExt cx="2064827" cy="437161"/>
          </a:xfrm>
        </p:grpSpPr>
        <p:pic>
          <p:nvPicPr>
            <p:cNvPr id="3" name="Picture 2">
              <a:extLst>
                <a:ext uri="{FF2B5EF4-FFF2-40B4-BE49-F238E27FC236}">
                  <a16:creationId xmlns:a16="http://schemas.microsoft.com/office/drawing/2014/main" id="{25BE5400-A61D-D8CB-2418-1C03E92AEE5B}"/>
                </a:ext>
              </a:extLst>
            </p:cNvPr>
            <p:cNvPicPr>
              <a:picLocks noChangeAspect="1"/>
            </p:cNvPicPr>
            <p:nvPr/>
          </p:nvPicPr>
          <p:blipFill>
            <a:blip r:embed="rId5"/>
            <a:stretch>
              <a:fillRect/>
            </a:stretch>
          </p:blipFill>
          <p:spPr>
            <a:xfrm>
              <a:off x="3589759" y="58101"/>
              <a:ext cx="646999" cy="437161"/>
            </a:xfrm>
            <a:prstGeom prst="rect">
              <a:avLst/>
            </a:prstGeom>
          </p:spPr>
        </p:pic>
        <p:sp>
          <p:nvSpPr>
            <p:cNvPr id="12" name="Pentagon 23">
              <a:extLst>
                <a:ext uri="{FF2B5EF4-FFF2-40B4-BE49-F238E27FC236}">
                  <a16:creationId xmlns:a16="http://schemas.microsoft.com/office/drawing/2014/main" id="{EF291887-F99B-658D-44EB-B5C591287C91}"/>
                </a:ext>
              </a:extLst>
            </p:cNvPr>
            <p:cNvSpPr/>
            <p:nvPr/>
          </p:nvSpPr>
          <p:spPr>
            <a:xfrm>
              <a:off x="4236758" y="58321"/>
              <a:ext cx="1417828" cy="436720"/>
            </a:xfrm>
            <a:prstGeom prst="homePlate">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Vận dụng</a:t>
              </a:r>
            </a:p>
          </p:txBody>
        </p:sp>
      </p:grpSp>
    </p:spTree>
    <p:custDataLst>
      <p:tags r:id="rId1"/>
    </p:custDataLst>
    <p:extLst>
      <p:ext uri="{BB962C8B-B14F-4D97-AF65-F5344CB8AC3E}">
        <p14:creationId xmlns:p14="http://schemas.microsoft.com/office/powerpoint/2010/main" val="334876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75" name="Google Shape;775;p46"/>
          <p:cNvSpPr txBox="1">
            <a:spLocks noGrp="1"/>
          </p:cNvSpPr>
          <p:nvPr>
            <p:ph type="title"/>
          </p:nvPr>
        </p:nvSpPr>
        <p:spPr>
          <a:xfrm>
            <a:off x="596672" y="52633"/>
            <a:ext cx="7704000" cy="477600"/>
          </a:xfrm>
          <a:prstGeom prst="rect">
            <a:avLst/>
          </a:prstGeom>
          <a:solidFill>
            <a:srgbClr val="00B0F0"/>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a:solidFill>
                  <a:srgbClr val="FF0000"/>
                </a:solidFill>
                <a:latin typeface="Times New Roman" panose="02020603050405020304" pitchFamily="18" charset="0"/>
                <a:cs typeface="Times New Roman" panose="02020603050405020304" pitchFamily="18" charset="0"/>
              </a:rPr>
              <a:t>Hướng Dẫn Về Nhà</a:t>
            </a:r>
            <a:endParaRPr lang="vi-VN" dirty="0">
              <a:solidFill>
                <a:srgbClr val="FF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4E22155F-4EB0-9DB9-D779-DCB61A24B50C}"/>
              </a:ext>
            </a:extLst>
          </p:cNvPr>
          <p:cNvGrpSpPr/>
          <p:nvPr/>
        </p:nvGrpSpPr>
        <p:grpSpPr>
          <a:xfrm>
            <a:off x="843365" y="1542428"/>
            <a:ext cx="7455516" cy="1966224"/>
            <a:chOff x="1694572" y="2390401"/>
            <a:chExt cx="5756684" cy="1195000"/>
          </a:xfrm>
        </p:grpSpPr>
        <p:grpSp>
          <p:nvGrpSpPr>
            <p:cNvPr id="776" name="Google Shape;776;p46"/>
            <p:cNvGrpSpPr/>
            <p:nvPr/>
          </p:nvGrpSpPr>
          <p:grpSpPr>
            <a:xfrm>
              <a:off x="1694572" y="2390401"/>
              <a:ext cx="1926000" cy="934625"/>
              <a:chOff x="2645075" y="2400675"/>
              <a:chExt cx="1926000" cy="934625"/>
            </a:xfrm>
          </p:grpSpPr>
          <p:sp>
            <p:nvSpPr>
              <p:cNvPr id="777" name="Google Shape;777;p46"/>
              <p:cNvSpPr/>
              <p:nvPr/>
            </p:nvSpPr>
            <p:spPr>
              <a:xfrm>
                <a:off x="2645075" y="2655200"/>
                <a:ext cx="1926000" cy="680100"/>
              </a:xfrm>
              <a:prstGeom prst="rect">
                <a:avLst/>
              </a:prstGeom>
              <a:solidFill>
                <a:schemeClr val="accent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78" name="Google Shape;778;p46"/>
              <p:cNvSpPr/>
              <p:nvPr/>
            </p:nvSpPr>
            <p:spPr>
              <a:xfrm>
                <a:off x="3306829" y="2400675"/>
                <a:ext cx="589800" cy="340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779" name="Google Shape;779;p46"/>
            <p:cNvGrpSpPr/>
            <p:nvPr/>
          </p:nvGrpSpPr>
          <p:grpSpPr>
            <a:xfrm>
              <a:off x="3616689" y="2642301"/>
              <a:ext cx="1913400" cy="943100"/>
              <a:chOff x="4578325" y="1552450"/>
              <a:chExt cx="1913400" cy="943100"/>
            </a:xfrm>
          </p:grpSpPr>
          <p:sp>
            <p:nvSpPr>
              <p:cNvPr id="780" name="Google Shape;780;p46"/>
              <p:cNvSpPr/>
              <p:nvPr/>
            </p:nvSpPr>
            <p:spPr>
              <a:xfrm>
                <a:off x="4578325" y="1552450"/>
                <a:ext cx="1913400" cy="680100"/>
              </a:xfrm>
              <a:prstGeom prst="rect">
                <a:avLst/>
              </a:prstGeom>
              <a:solidFill>
                <a:schemeClr val="accent5"/>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81" name="Google Shape;781;p46"/>
              <p:cNvSpPr/>
              <p:nvPr/>
            </p:nvSpPr>
            <p:spPr>
              <a:xfrm rot="10800000">
                <a:off x="5235750" y="2155350"/>
                <a:ext cx="585900" cy="3402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782" name="Google Shape;782;p46"/>
            <p:cNvGrpSpPr/>
            <p:nvPr/>
          </p:nvGrpSpPr>
          <p:grpSpPr>
            <a:xfrm>
              <a:off x="5525256" y="2390401"/>
              <a:ext cx="1926000" cy="934625"/>
              <a:chOff x="4578425" y="2400675"/>
              <a:chExt cx="1926000" cy="934625"/>
            </a:xfrm>
          </p:grpSpPr>
          <p:sp>
            <p:nvSpPr>
              <p:cNvPr id="783" name="Google Shape;783;p46"/>
              <p:cNvSpPr/>
              <p:nvPr/>
            </p:nvSpPr>
            <p:spPr>
              <a:xfrm>
                <a:off x="4578425" y="2655200"/>
                <a:ext cx="1926000" cy="680100"/>
              </a:xfrm>
              <a:prstGeom prst="rect">
                <a:avLst/>
              </a:pr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84" name="Google Shape;784;p46"/>
              <p:cNvSpPr/>
              <p:nvPr/>
            </p:nvSpPr>
            <p:spPr>
              <a:xfrm>
                <a:off x="5240179" y="2400675"/>
                <a:ext cx="589800" cy="340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788" name="Google Shape;788;p46"/>
            <p:cNvGrpSpPr/>
            <p:nvPr/>
          </p:nvGrpSpPr>
          <p:grpSpPr>
            <a:xfrm>
              <a:off x="4375105" y="2794815"/>
              <a:ext cx="396521" cy="380299"/>
              <a:chOff x="6854198" y="3452702"/>
              <a:chExt cx="543850" cy="521600"/>
            </a:xfrm>
          </p:grpSpPr>
          <p:sp>
            <p:nvSpPr>
              <p:cNvPr id="789" name="Google Shape;789;p46"/>
              <p:cNvSpPr/>
              <p:nvPr/>
            </p:nvSpPr>
            <p:spPr>
              <a:xfrm>
                <a:off x="6854198" y="3452702"/>
                <a:ext cx="543850" cy="521600"/>
              </a:xfrm>
              <a:custGeom>
                <a:avLst/>
                <a:gdLst/>
                <a:ahLst/>
                <a:cxnLst/>
                <a:rect l="l" t="t" r="r" b="b"/>
                <a:pathLst>
                  <a:path w="21754" h="20864" extrusionOk="0">
                    <a:moveTo>
                      <a:pt x="8513" y="1224"/>
                    </a:moveTo>
                    <a:lnTo>
                      <a:pt x="8684" y="1684"/>
                    </a:lnTo>
                    <a:lnTo>
                      <a:pt x="8341" y="1684"/>
                    </a:lnTo>
                    <a:lnTo>
                      <a:pt x="8513" y="1224"/>
                    </a:lnTo>
                    <a:close/>
                    <a:moveTo>
                      <a:pt x="8921" y="2321"/>
                    </a:moveTo>
                    <a:lnTo>
                      <a:pt x="9070" y="2719"/>
                    </a:lnTo>
                    <a:lnTo>
                      <a:pt x="7950" y="2719"/>
                    </a:lnTo>
                    <a:lnTo>
                      <a:pt x="8100" y="2321"/>
                    </a:lnTo>
                    <a:close/>
                    <a:moveTo>
                      <a:pt x="14647" y="2884"/>
                    </a:moveTo>
                    <a:lnTo>
                      <a:pt x="14634" y="3372"/>
                    </a:lnTo>
                    <a:lnTo>
                      <a:pt x="14315" y="3242"/>
                    </a:lnTo>
                    <a:lnTo>
                      <a:pt x="14647" y="2884"/>
                    </a:lnTo>
                    <a:close/>
                    <a:moveTo>
                      <a:pt x="2391" y="3522"/>
                    </a:moveTo>
                    <a:lnTo>
                      <a:pt x="2737" y="3869"/>
                    </a:lnTo>
                    <a:lnTo>
                      <a:pt x="2424" y="4011"/>
                    </a:lnTo>
                    <a:lnTo>
                      <a:pt x="2391" y="3522"/>
                    </a:lnTo>
                    <a:close/>
                    <a:moveTo>
                      <a:pt x="13855" y="3743"/>
                    </a:moveTo>
                    <a:lnTo>
                      <a:pt x="14617" y="4053"/>
                    </a:lnTo>
                    <a:lnTo>
                      <a:pt x="14605" y="4477"/>
                    </a:lnTo>
                    <a:lnTo>
                      <a:pt x="13569" y="4056"/>
                    </a:lnTo>
                    <a:lnTo>
                      <a:pt x="13855" y="3743"/>
                    </a:lnTo>
                    <a:close/>
                    <a:moveTo>
                      <a:pt x="3220" y="4351"/>
                    </a:moveTo>
                    <a:lnTo>
                      <a:pt x="3518" y="4649"/>
                    </a:lnTo>
                    <a:lnTo>
                      <a:pt x="3009" y="4881"/>
                    </a:lnTo>
                    <a:lnTo>
                      <a:pt x="2501" y="5111"/>
                    </a:lnTo>
                    <a:lnTo>
                      <a:pt x="2471" y="4689"/>
                    </a:lnTo>
                    <a:lnTo>
                      <a:pt x="3220" y="4351"/>
                    </a:lnTo>
                    <a:close/>
                    <a:moveTo>
                      <a:pt x="20352" y="6431"/>
                    </a:moveTo>
                    <a:lnTo>
                      <a:pt x="20858" y="7027"/>
                    </a:lnTo>
                    <a:lnTo>
                      <a:pt x="19172" y="7779"/>
                    </a:lnTo>
                    <a:lnTo>
                      <a:pt x="20352" y="6431"/>
                    </a:lnTo>
                    <a:close/>
                    <a:moveTo>
                      <a:pt x="9212" y="3354"/>
                    </a:moveTo>
                    <a:lnTo>
                      <a:pt x="9212" y="8341"/>
                    </a:lnTo>
                    <a:lnTo>
                      <a:pt x="7811" y="8341"/>
                    </a:lnTo>
                    <a:lnTo>
                      <a:pt x="7811" y="3354"/>
                    </a:lnTo>
                    <a:close/>
                    <a:moveTo>
                      <a:pt x="13198" y="4590"/>
                    </a:moveTo>
                    <a:lnTo>
                      <a:pt x="14495" y="5118"/>
                    </a:lnTo>
                    <a:lnTo>
                      <a:pt x="13185" y="8341"/>
                    </a:lnTo>
                    <a:lnTo>
                      <a:pt x="11672" y="8341"/>
                    </a:lnTo>
                    <a:lnTo>
                      <a:pt x="13198" y="4590"/>
                    </a:lnTo>
                    <a:close/>
                    <a:moveTo>
                      <a:pt x="3910" y="5171"/>
                    </a:moveTo>
                    <a:lnTo>
                      <a:pt x="5347" y="8342"/>
                    </a:lnTo>
                    <a:lnTo>
                      <a:pt x="3810" y="8342"/>
                    </a:lnTo>
                    <a:lnTo>
                      <a:pt x="2633" y="5751"/>
                    </a:lnTo>
                    <a:lnTo>
                      <a:pt x="3910" y="5171"/>
                    </a:lnTo>
                    <a:close/>
                    <a:moveTo>
                      <a:pt x="999" y="15275"/>
                    </a:moveTo>
                    <a:cubicBezTo>
                      <a:pt x="1199" y="15275"/>
                      <a:pt x="1360" y="15437"/>
                      <a:pt x="1360" y="15637"/>
                    </a:cubicBezTo>
                    <a:cubicBezTo>
                      <a:pt x="1360" y="15835"/>
                      <a:pt x="1199" y="15997"/>
                      <a:pt x="999" y="15997"/>
                    </a:cubicBezTo>
                    <a:cubicBezTo>
                      <a:pt x="801" y="15997"/>
                      <a:pt x="639" y="15835"/>
                      <a:pt x="639" y="15637"/>
                    </a:cubicBezTo>
                    <a:cubicBezTo>
                      <a:pt x="639" y="15437"/>
                      <a:pt x="801" y="15275"/>
                      <a:pt x="999" y="15275"/>
                    </a:cubicBezTo>
                    <a:close/>
                    <a:moveTo>
                      <a:pt x="17299" y="15275"/>
                    </a:moveTo>
                    <a:cubicBezTo>
                      <a:pt x="17499" y="15275"/>
                      <a:pt x="17661" y="15437"/>
                      <a:pt x="17661" y="15637"/>
                    </a:cubicBezTo>
                    <a:cubicBezTo>
                      <a:pt x="17661" y="15835"/>
                      <a:pt x="17499" y="15997"/>
                      <a:pt x="17299" y="15997"/>
                    </a:cubicBezTo>
                    <a:cubicBezTo>
                      <a:pt x="17101" y="15997"/>
                      <a:pt x="16939" y="15835"/>
                      <a:pt x="16939" y="15637"/>
                    </a:cubicBezTo>
                    <a:cubicBezTo>
                      <a:pt x="16939" y="15437"/>
                      <a:pt x="17101" y="15275"/>
                      <a:pt x="17299" y="15275"/>
                    </a:cubicBezTo>
                    <a:close/>
                    <a:moveTo>
                      <a:pt x="17661" y="8977"/>
                    </a:moveTo>
                    <a:lnTo>
                      <a:pt x="17661" y="10380"/>
                    </a:lnTo>
                    <a:lnTo>
                      <a:pt x="15573" y="10380"/>
                    </a:lnTo>
                    <a:cubicBezTo>
                      <a:pt x="15398" y="10380"/>
                      <a:pt x="15256" y="10520"/>
                      <a:pt x="15256" y="10697"/>
                    </a:cubicBezTo>
                    <a:cubicBezTo>
                      <a:pt x="15256" y="10873"/>
                      <a:pt x="15398" y="11015"/>
                      <a:pt x="15573" y="11015"/>
                    </a:cubicBezTo>
                    <a:lnTo>
                      <a:pt x="17661" y="11015"/>
                    </a:lnTo>
                    <a:lnTo>
                      <a:pt x="17661" y="14706"/>
                    </a:lnTo>
                    <a:cubicBezTo>
                      <a:pt x="17549" y="14663"/>
                      <a:pt x="17427" y="14638"/>
                      <a:pt x="17299" y="14638"/>
                    </a:cubicBezTo>
                    <a:cubicBezTo>
                      <a:pt x="16750" y="14638"/>
                      <a:pt x="16301" y="15086"/>
                      <a:pt x="16301" y="15637"/>
                    </a:cubicBezTo>
                    <a:cubicBezTo>
                      <a:pt x="16301" y="16186"/>
                      <a:pt x="16750" y="16635"/>
                      <a:pt x="17299" y="16635"/>
                    </a:cubicBezTo>
                    <a:cubicBezTo>
                      <a:pt x="17427" y="16635"/>
                      <a:pt x="17549" y="16610"/>
                      <a:pt x="17661" y="16567"/>
                    </a:cubicBezTo>
                    <a:lnTo>
                      <a:pt x="17661" y="19189"/>
                    </a:lnTo>
                    <a:cubicBezTo>
                      <a:pt x="17661" y="19762"/>
                      <a:pt x="17194" y="20230"/>
                      <a:pt x="16622" y="20230"/>
                    </a:cubicBezTo>
                    <a:lnTo>
                      <a:pt x="1678" y="20230"/>
                    </a:lnTo>
                    <a:cubicBezTo>
                      <a:pt x="1105" y="20230"/>
                      <a:pt x="639" y="19762"/>
                      <a:pt x="639" y="19189"/>
                    </a:cubicBezTo>
                    <a:lnTo>
                      <a:pt x="639" y="16567"/>
                    </a:lnTo>
                    <a:cubicBezTo>
                      <a:pt x="749" y="16610"/>
                      <a:pt x="873" y="16635"/>
                      <a:pt x="999" y="16635"/>
                    </a:cubicBezTo>
                    <a:cubicBezTo>
                      <a:pt x="1550" y="16635"/>
                      <a:pt x="1997" y="16186"/>
                      <a:pt x="1997" y="15637"/>
                    </a:cubicBezTo>
                    <a:cubicBezTo>
                      <a:pt x="1997" y="15086"/>
                      <a:pt x="1550" y="14638"/>
                      <a:pt x="999" y="14638"/>
                    </a:cubicBezTo>
                    <a:cubicBezTo>
                      <a:pt x="873" y="14638"/>
                      <a:pt x="749" y="14663"/>
                      <a:pt x="639" y="14706"/>
                    </a:cubicBezTo>
                    <a:lnTo>
                      <a:pt x="639" y="11015"/>
                    </a:lnTo>
                    <a:lnTo>
                      <a:pt x="14103" y="11015"/>
                    </a:lnTo>
                    <a:cubicBezTo>
                      <a:pt x="14278" y="11015"/>
                      <a:pt x="14421" y="10873"/>
                      <a:pt x="14421" y="10697"/>
                    </a:cubicBezTo>
                    <a:cubicBezTo>
                      <a:pt x="14421" y="10520"/>
                      <a:pt x="14278" y="10380"/>
                      <a:pt x="14103" y="10380"/>
                    </a:cubicBezTo>
                    <a:lnTo>
                      <a:pt x="639" y="10380"/>
                    </a:lnTo>
                    <a:lnTo>
                      <a:pt x="639" y="8977"/>
                    </a:lnTo>
                    <a:close/>
                    <a:moveTo>
                      <a:pt x="8513" y="1"/>
                    </a:moveTo>
                    <a:cubicBezTo>
                      <a:pt x="8389" y="1"/>
                      <a:pt x="8265" y="68"/>
                      <a:pt x="8215" y="202"/>
                    </a:cubicBezTo>
                    <a:lnTo>
                      <a:pt x="7195" y="2919"/>
                    </a:lnTo>
                    <a:cubicBezTo>
                      <a:pt x="7183" y="2955"/>
                      <a:pt x="7176" y="2993"/>
                      <a:pt x="7176" y="3031"/>
                    </a:cubicBezTo>
                    <a:lnTo>
                      <a:pt x="7176" y="8337"/>
                    </a:lnTo>
                    <a:lnTo>
                      <a:pt x="6046" y="8337"/>
                    </a:lnTo>
                    <a:lnTo>
                      <a:pt x="4357" y="4619"/>
                    </a:lnTo>
                    <a:cubicBezTo>
                      <a:pt x="4345" y="4586"/>
                      <a:pt x="4318" y="4551"/>
                      <a:pt x="4292" y="4525"/>
                    </a:cubicBezTo>
                    <a:lnTo>
                      <a:pt x="2242" y="2471"/>
                    </a:lnTo>
                    <a:cubicBezTo>
                      <a:pt x="2179" y="2408"/>
                      <a:pt x="2101" y="2380"/>
                      <a:pt x="2024" y="2380"/>
                    </a:cubicBezTo>
                    <a:cubicBezTo>
                      <a:pt x="1852" y="2380"/>
                      <a:pt x="1686" y="2519"/>
                      <a:pt x="1699" y="2717"/>
                    </a:cubicBezTo>
                    <a:lnTo>
                      <a:pt x="1894" y="5611"/>
                    </a:lnTo>
                    <a:cubicBezTo>
                      <a:pt x="1896" y="5649"/>
                      <a:pt x="1905" y="5690"/>
                      <a:pt x="1922" y="5723"/>
                    </a:cubicBezTo>
                    <a:lnTo>
                      <a:pt x="3109" y="8341"/>
                    </a:lnTo>
                    <a:lnTo>
                      <a:pt x="318" y="8341"/>
                    </a:lnTo>
                    <a:cubicBezTo>
                      <a:pt x="143" y="8341"/>
                      <a:pt x="0" y="8483"/>
                      <a:pt x="0" y="8658"/>
                    </a:cubicBezTo>
                    <a:lnTo>
                      <a:pt x="0" y="19186"/>
                    </a:lnTo>
                    <a:cubicBezTo>
                      <a:pt x="0" y="20110"/>
                      <a:pt x="754" y="20864"/>
                      <a:pt x="1678" y="20864"/>
                    </a:cubicBezTo>
                    <a:lnTo>
                      <a:pt x="16622" y="20864"/>
                    </a:lnTo>
                    <a:cubicBezTo>
                      <a:pt x="17546" y="20864"/>
                      <a:pt x="18298" y="20110"/>
                      <a:pt x="18298" y="19186"/>
                    </a:cubicBezTo>
                    <a:lnTo>
                      <a:pt x="18298" y="8864"/>
                    </a:lnTo>
                    <a:lnTo>
                      <a:pt x="21505" y="7434"/>
                    </a:lnTo>
                    <a:cubicBezTo>
                      <a:pt x="21694" y="7351"/>
                      <a:pt x="21753" y="7100"/>
                      <a:pt x="21619" y="6940"/>
                    </a:cubicBezTo>
                    <a:lnTo>
                      <a:pt x="20600" y="5737"/>
                    </a:lnTo>
                    <a:cubicBezTo>
                      <a:pt x="20537" y="5663"/>
                      <a:pt x="20446" y="5626"/>
                      <a:pt x="20356" y="5626"/>
                    </a:cubicBezTo>
                    <a:cubicBezTo>
                      <a:pt x="20268" y="5626"/>
                      <a:pt x="20181" y="5661"/>
                      <a:pt x="20118" y="5732"/>
                    </a:cubicBezTo>
                    <a:lnTo>
                      <a:pt x="17835" y="8341"/>
                    </a:lnTo>
                    <a:lnTo>
                      <a:pt x="13873" y="8341"/>
                    </a:lnTo>
                    <a:lnTo>
                      <a:pt x="15204" y="5064"/>
                    </a:lnTo>
                    <a:cubicBezTo>
                      <a:pt x="15219" y="5027"/>
                      <a:pt x="15227" y="4990"/>
                      <a:pt x="15230" y="4950"/>
                    </a:cubicBezTo>
                    <a:lnTo>
                      <a:pt x="15309" y="2049"/>
                    </a:lnTo>
                    <a:cubicBezTo>
                      <a:pt x="15314" y="1855"/>
                      <a:pt x="15150" y="1725"/>
                      <a:pt x="14983" y="1725"/>
                    </a:cubicBezTo>
                    <a:cubicBezTo>
                      <a:pt x="14902" y="1725"/>
                      <a:pt x="14820" y="1756"/>
                      <a:pt x="14756" y="1825"/>
                    </a:cubicBezTo>
                    <a:lnTo>
                      <a:pt x="12790" y="3958"/>
                    </a:lnTo>
                    <a:cubicBezTo>
                      <a:pt x="12764" y="3985"/>
                      <a:pt x="12746" y="4020"/>
                      <a:pt x="12729" y="4053"/>
                    </a:cubicBezTo>
                    <a:lnTo>
                      <a:pt x="10989" y="8337"/>
                    </a:lnTo>
                    <a:lnTo>
                      <a:pt x="9850" y="8337"/>
                    </a:lnTo>
                    <a:lnTo>
                      <a:pt x="9850" y="3031"/>
                    </a:lnTo>
                    <a:cubicBezTo>
                      <a:pt x="9850" y="2993"/>
                      <a:pt x="9843" y="2955"/>
                      <a:pt x="9831" y="2919"/>
                    </a:cubicBezTo>
                    <a:lnTo>
                      <a:pt x="8811" y="202"/>
                    </a:lnTo>
                    <a:cubicBezTo>
                      <a:pt x="8761" y="68"/>
                      <a:pt x="8637" y="1"/>
                      <a:pt x="8513" y="1"/>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90" name="Google Shape;790;p46"/>
              <p:cNvSpPr/>
              <p:nvPr/>
            </p:nvSpPr>
            <p:spPr>
              <a:xfrm>
                <a:off x="6905148" y="3746102"/>
                <a:ext cx="49950" cy="49950"/>
              </a:xfrm>
              <a:custGeom>
                <a:avLst/>
                <a:gdLst/>
                <a:ahLst/>
                <a:cxnLst/>
                <a:rect l="l" t="t" r="r" b="b"/>
                <a:pathLst>
                  <a:path w="1998" h="1998" extrusionOk="0">
                    <a:moveTo>
                      <a:pt x="999" y="638"/>
                    </a:moveTo>
                    <a:cubicBezTo>
                      <a:pt x="1197" y="638"/>
                      <a:pt x="1359" y="801"/>
                      <a:pt x="1359" y="999"/>
                    </a:cubicBezTo>
                    <a:cubicBezTo>
                      <a:pt x="1359" y="1197"/>
                      <a:pt x="1197" y="1361"/>
                      <a:pt x="999" y="1361"/>
                    </a:cubicBezTo>
                    <a:cubicBezTo>
                      <a:pt x="799" y="1361"/>
                      <a:pt x="637" y="1197"/>
                      <a:pt x="637" y="999"/>
                    </a:cubicBezTo>
                    <a:cubicBezTo>
                      <a:pt x="637" y="801"/>
                      <a:pt x="799" y="638"/>
                      <a:pt x="999" y="638"/>
                    </a:cubicBezTo>
                    <a:close/>
                    <a:moveTo>
                      <a:pt x="999" y="1"/>
                    </a:moveTo>
                    <a:cubicBezTo>
                      <a:pt x="448" y="1"/>
                      <a:pt x="0" y="449"/>
                      <a:pt x="0" y="999"/>
                    </a:cubicBezTo>
                    <a:cubicBezTo>
                      <a:pt x="0" y="1550"/>
                      <a:pt x="448" y="1998"/>
                      <a:pt x="999" y="1998"/>
                    </a:cubicBezTo>
                    <a:cubicBezTo>
                      <a:pt x="1548" y="1998"/>
                      <a:pt x="1997" y="1550"/>
                      <a:pt x="1997" y="999"/>
                    </a:cubicBezTo>
                    <a:cubicBezTo>
                      <a:pt x="1997" y="449"/>
                      <a:pt x="1548" y="1"/>
                      <a:pt x="999" y="1"/>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91" name="Google Shape;791;p46"/>
              <p:cNvSpPr/>
              <p:nvPr/>
            </p:nvSpPr>
            <p:spPr>
              <a:xfrm>
                <a:off x="7006998" y="3746102"/>
                <a:ext cx="49950" cy="49950"/>
              </a:xfrm>
              <a:custGeom>
                <a:avLst/>
                <a:gdLst/>
                <a:ahLst/>
                <a:cxnLst/>
                <a:rect l="l" t="t" r="r" b="b"/>
                <a:pathLst>
                  <a:path w="1998" h="1998" extrusionOk="0">
                    <a:moveTo>
                      <a:pt x="999" y="638"/>
                    </a:moveTo>
                    <a:cubicBezTo>
                      <a:pt x="1198" y="638"/>
                      <a:pt x="1360" y="801"/>
                      <a:pt x="1360" y="999"/>
                    </a:cubicBezTo>
                    <a:cubicBezTo>
                      <a:pt x="1360" y="1197"/>
                      <a:pt x="1198" y="1361"/>
                      <a:pt x="999" y="1361"/>
                    </a:cubicBezTo>
                    <a:cubicBezTo>
                      <a:pt x="800" y="1361"/>
                      <a:pt x="639" y="1197"/>
                      <a:pt x="639" y="999"/>
                    </a:cubicBezTo>
                    <a:cubicBezTo>
                      <a:pt x="639" y="801"/>
                      <a:pt x="800" y="638"/>
                      <a:pt x="999" y="638"/>
                    </a:cubicBezTo>
                    <a:close/>
                    <a:moveTo>
                      <a:pt x="999" y="1"/>
                    </a:moveTo>
                    <a:cubicBezTo>
                      <a:pt x="449" y="1"/>
                      <a:pt x="0" y="449"/>
                      <a:pt x="0" y="999"/>
                    </a:cubicBezTo>
                    <a:cubicBezTo>
                      <a:pt x="0" y="1550"/>
                      <a:pt x="449" y="1998"/>
                      <a:pt x="999" y="1998"/>
                    </a:cubicBezTo>
                    <a:cubicBezTo>
                      <a:pt x="1549" y="1998"/>
                      <a:pt x="1997" y="1550"/>
                      <a:pt x="1997" y="999"/>
                    </a:cubicBezTo>
                    <a:cubicBezTo>
                      <a:pt x="1997" y="449"/>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92" name="Google Shape;792;p46"/>
              <p:cNvSpPr/>
              <p:nvPr/>
            </p:nvSpPr>
            <p:spPr>
              <a:xfrm>
                <a:off x="7108873" y="3746102"/>
                <a:ext cx="49950" cy="49950"/>
              </a:xfrm>
              <a:custGeom>
                <a:avLst/>
                <a:gdLst/>
                <a:ahLst/>
                <a:cxnLst/>
                <a:rect l="l" t="t" r="r" b="b"/>
                <a:pathLst>
                  <a:path w="1998" h="1998" extrusionOk="0">
                    <a:moveTo>
                      <a:pt x="999" y="638"/>
                    </a:moveTo>
                    <a:cubicBezTo>
                      <a:pt x="1197" y="638"/>
                      <a:pt x="1361" y="801"/>
                      <a:pt x="1361" y="999"/>
                    </a:cubicBezTo>
                    <a:cubicBezTo>
                      <a:pt x="1361" y="1197"/>
                      <a:pt x="1200" y="1361"/>
                      <a:pt x="999" y="1361"/>
                    </a:cubicBezTo>
                    <a:cubicBezTo>
                      <a:pt x="801" y="1361"/>
                      <a:pt x="638" y="1197"/>
                      <a:pt x="638" y="999"/>
                    </a:cubicBezTo>
                    <a:cubicBezTo>
                      <a:pt x="638" y="801"/>
                      <a:pt x="801" y="638"/>
                      <a:pt x="999" y="638"/>
                    </a:cubicBezTo>
                    <a:close/>
                    <a:moveTo>
                      <a:pt x="999" y="1"/>
                    </a:moveTo>
                    <a:cubicBezTo>
                      <a:pt x="448" y="1"/>
                      <a:pt x="1" y="449"/>
                      <a:pt x="1" y="999"/>
                    </a:cubicBezTo>
                    <a:cubicBezTo>
                      <a:pt x="1" y="1550"/>
                      <a:pt x="448" y="1998"/>
                      <a:pt x="999" y="1998"/>
                    </a:cubicBezTo>
                    <a:cubicBezTo>
                      <a:pt x="1550" y="1998"/>
                      <a:pt x="1998" y="1550"/>
                      <a:pt x="1998" y="999"/>
                    </a:cubicBezTo>
                    <a:cubicBezTo>
                      <a:pt x="1998" y="449"/>
                      <a:pt x="1550" y="1"/>
                      <a:pt x="999" y="1"/>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93" name="Google Shape;793;p46"/>
              <p:cNvSpPr/>
              <p:nvPr/>
            </p:nvSpPr>
            <p:spPr>
              <a:xfrm>
                <a:off x="7210773" y="3746102"/>
                <a:ext cx="49950" cy="49950"/>
              </a:xfrm>
              <a:custGeom>
                <a:avLst/>
                <a:gdLst/>
                <a:ahLst/>
                <a:cxnLst/>
                <a:rect l="l" t="t" r="r" b="b"/>
                <a:pathLst>
                  <a:path w="1998" h="1998" extrusionOk="0">
                    <a:moveTo>
                      <a:pt x="999" y="638"/>
                    </a:moveTo>
                    <a:cubicBezTo>
                      <a:pt x="1197" y="638"/>
                      <a:pt x="1360" y="801"/>
                      <a:pt x="1360" y="999"/>
                    </a:cubicBezTo>
                    <a:cubicBezTo>
                      <a:pt x="1360" y="1197"/>
                      <a:pt x="1198" y="1361"/>
                      <a:pt x="999" y="1361"/>
                    </a:cubicBezTo>
                    <a:cubicBezTo>
                      <a:pt x="801" y="1361"/>
                      <a:pt x="637" y="1197"/>
                      <a:pt x="637" y="999"/>
                    </a:cubicBezTo>
                    <a:cubicBezTo>
                      <a:pt x="637" y="801"/>
                      <a:pt x="801" y="638"/>
                      <a:pt x="999" y="638"/>
                    </a:cubicBezTo>
                    <a:close/>
                    <a:moveTo>
                      <a:pt x="999" y="1"/>
                    </a:moveTo>
                    <a:cubicBezTo>
                      <a:pt x="448" y="1"/>
                      <a:pt x="0" y="449"/>
                      <a:pt x="0" y="999"/>
                    </a:cubicBezTo>
                    <a:cubicBezTo>
                      <a:pt x="0" y="1550"/>
                      <a:pt x="448" y="1998"/>
                      <a:pt x="999" y="1998"/>
                    </a:cubicBezTo>
                    <a:cubicBezTo>
                      <a:pt x="1549" y="1998"/>
                      <a:pt x="1997" y="1550"/>
                      <a:pt x="1997" y="999"/>
                    </a:cubicBezTo>
                    <a:cubicBezTo>
                      <a:pt x="1997" y="449"/>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94" name="Google Shape;794;p46"/>
              <p:cNvSpPr/>
              <p:nvPr/>
            </p:nvSpPr>
            <p:spPr>
              <a:xfrm>
                <a:off x="6956073" y="3818652"/>
                <a:ext cx="49950" cy="49950"/>
              </a:xfrm>
              <a:custGeom>
                <a:avLst/>
                <a:gdLst/>
                <a:ahLst/>
                <a:cxnLst/>
                <a:rect l="l" t="t" r="r" b="b"/>
                <a:pathLst>
                  <a:path w="1998" h="1998" extrusionOk="0">
                    <a:moveTo>
                      <a:pt x="999" y="637"/>
                    </a:moveTo>
                    <a:cubicBezTo>
                      <a:pt x="1198" y="637"/>
                      <a:pt x="1361" y="799"/>
                      <a:pt x="1361" y="999"/>
                    </a:cubicBezTo>
                    <a:cubicBezTo>
                      <a:pt x="1361" y="1197"/>
                      <a:pt x="1198" y="1359"/>
                      <a:pt x="999" y="1359"/>
                    </a:cubicBezTo>
                    <a:cubicBezTo>
                      <a:pt x="801" y="1359"/>
                      <a:pt x="638" y="1197"/>
                      <a:pt x="638" y="999"/>
                    </a:cubicBezTo>
                    <a:cubicBezTo>
                      <a:pt x="638" y="799"/>
                      <a:pt x="801" y="637"/>
                      <a:pt x="999" y="637"/>
                    </a:cubicBezTo>
                    <a:close/>
                    <a:moveTo>
                      <a:pt x="999" y="0"/>
                    </a:moveTo>
                    <a:cubicBezTo>
                      <a:pt x="449" y="0"/>
                      <a:pt x="1" y="448"/>
                      <a:pt x="1" y="999"/>
                    </a:cubicBezTo>
                    <a:cubicBezTo>
                      <a:pt x="1" y="1548"/>
                      <a:pt x="449" y="1997"/>
                      <a:pt x="999" y="1997"/>
                    </a:cubicBezTo>
                    <a:cubicBezTo>
                      <a:pt x="1550" y="1997"/>
                      <a:pt x="1998" y="1548"/>
                      <a:pt x="1998" y="999"/>
                    </a:cubicBezTo>
                    <a:cubicBezTo>
                      <a:pt x="1996" y="448"/>
                      <a:pt x="1550" y="0"/>
                      <a:pt x="999" y="0"/>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95" name="Google Shape;795;p46"/>
              <p:cNvSpPr/>
              <p:nvPr/>
            </p:nvSpPr>
            <p:spPr>
              <a:xfrm>
                <a:off x="7057973" y="3818652"/>
                <a:ext cx="49950" cy="49950"/>
              </a:xfrm>
              <a:custGeom>
                <a:avLst/>
                <a:gdLst/>
                <a:ahLst/>
                <a:cxnLst/>
                <a:rect l="l" t="t" r="r" b="b"/>
                <a:pathLst>
                  <a:path w="1998" h="1998" extrusionOk="0">
                    <a:moveTo>
                      <a:pt x="999" y="637"/>
                    </a:moveTo>
                    <a:cubicBezTo>
                      <a:pt x="1197" y="637"/>
                      <a:pt x="1359" y="799"/>
                      <a:pt x="1359" y="999"/>
                    </a:cubicBezTo>
                    <a:cubicBezTo>
                      <a:pt x="1359" y="1197"/>
                      <a:pt x="1197" y="1359"/>
                      <a:pt x="999" y="1359"/>
                    </a:cubicBezTo>
                    <a:cubicBezTo>
                      <a:pt x="801" y="1359"/>
                      <a:pt x="637" y="1197"/>
                      <a:pt x="637" y="999"/>
                    </a:cubicBezTo>
                    <a:cubicBezTo>
                      <a:pt x="637" y="799"/>
                      <a:pt x="801" y="637"/>
                      <a:pt x="999" y="637"/>
                    </a:cubicBezTo>
                    <a:close/>
                    <a:moveTo>
                      <a:pt x="999" y="0"/>
                    </a:moveTo>
                    <a:cubicBezTo>
                      <a:pt x="448" y="0"/>
                      <a:pt x="0" y="448"/>
                      <a:pt x="0" y="999"/>
                    </a:cubicBezTo>
                    <a:cubicBezTo>
                      <a:pt x="0" y="1548"/>
                      <a:pt x="448" y="1997"/>
                      <a:pt x="999" y="1997"/>
                    </a:cubicBezTo>
                    <a:cubicBezTo>
                      <a:pt x="1548" y="1997"/>
                      <a:pt x="1997" y="1548"/>
                      <a:pt x="1997" y="999"/>
                    </a:cubicBezTo>
                    <a:cubicBezTo>
                      <a:pt x="1996" y="448"/>
                      <a:pt x="1548" y="0"/>
                      <a:pt x="999" y="0"/>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96" name="Google Shape;796;p46"/>
              <p:cNvSpPr/>
              <p:nvPr/>
            </p:nvSpPr>
            <p:spPr>
              <a:xfrm>
                <a:off x="7159848" y="3818652"/>
                <a:ext cx="49950" cy="49950"/>
              </a:xfrm>
              <a:custGeom>
                <a:avLst/>
                <a:gdLst/>
                <a:ahLst/>
                <a:cxnLst/>
                <a:rect l="l" t="t" r="r" b="b"/>
                <a:pathLst>
                  <a:path w="1998" h="1998" extrusionOk="0">
                    <a:moveTo>
                      <a:pt x="999" y="637"/>
                    </a:moveTo>
                    <a:cubicBezTo>
                      <a:pt x="1198" y="637"/>
                      <a:pt x="1359" y="799"/>
                      <a:pt x="1359" y="999"/>
                    </a:cubicBezTo>
                    <a:cubicBezTo>
                      <a:pt x="1359" y="1197"/>
                      <a:pt x="1198" y="1359"/>
                      <a:pt x="999" y="1359"/>
                    </a:cubicBezTo>
                    <a:cubicBezTo>
                      <a:pt x="800" y="1359"/>
                      <a:pt x="638" y="1197"/>
                      <a:pt x="638" y="999"/>
                    </a:cubicBezTo>
                    <a:cubicBezTo>
                      <a:pt x="638" y="799"/>
                      <a:pt x="800" y="637"/>
                      <a:pt x="999" y="637"/>
                    </a:cubicBezTo>
                    <a:close/>
                    <a:moveTo>
                      <a:pt x="999" y="0"/>
                    </a:moveTo>
                    <a:cubicBezTo>
                      <a:pt x="449" y="0"/>
                      <a:pt x="1" y="448"/>
                      <a:pt x="1" y="999"/>
                    </a:cubicBezTo>
                    <a:cubicBezTo>
                      <a:pt x="1" y="1548"/>
                      <a:pt x="449" y="1997"/>
                      <a:pt x="999" y="1997"/>
                    </a:cubicBezTo>
                    <a:cubicBezTo>
                      <a:pt x="1549" y="1997"/>
                      <a:pt x="1998" y="1548"/>
                      <a:pt x="1998" y="999"/>
                    </a:cubicBezTo>
                    <a:cubicBezTo>
                      <a:pt x="1995" y="448"/>
                      <a:pt x="1549" y="0"/>
                      <a:pt x="999" y="0"/>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97" name="Google Shape;797;p46"/>
              <p:cNvSpPr/>
              <p:nvPr/>
            </p:nvSpPr>
            <p:spPr>
              <a:xfrm>
                <a:off x="6905148" y="3890427"/>
                <a:ext cx="49950" cy="49950"/>
              </a:xfrm>
              <a:custGeom>
                <a:avLst/>
                <a:gdLst/>
                <a:ahLst/>
                <a:cxnLst/>
                <a:rect l="l" t="t" r="r" b="b"/>
                <a:pathLst>
                  <a:path w="1998" h="1998" extrusionOk="0">
                    <a:moveTo>
                      <a:pt x="999" y="639"/>
                    </a:moveTo>
                    <a:cubicBezTo>
                      <a:pt x="1197" y="639"/>
                      <a:pt x="1359" y="801"/>
                      <a:pt x="1359" y="999"/>
                    </a:cubicBezTo>
                    <a:cubicBezTo>
                      <a:pt x="1359" y="1199"/>
                      <a:pt x="1197" y="1361"/>
                      <a:pt x="999" y="1361"/>
                    </a:cubicBezTo>
                    <a:cubicBezTo>
                      <a:pt x="799" y="1361"/>
                      <a:pt x="637" y="1199"/>
                      <a:pt x="637" y="999"/>
                    </a:cubicBezTo>
                    <a:cubicBezTo>
                      <a:pt x="637" y="801"/>
                      <a:pt x="799" y="639"/>
                      <a:pt x="999" y="639"/>
                    </a:cubicBezTo>
                    <a:close/>
                    <a:moveTo>
                      <a:pt x="999" y="1"/>
                    </a:moveTo>
                    <a:cubicBezTo>
                      <a:pt x="448" y="1"/>
                      <a:pt x="0" y="448"/>
                      <a:pt x="0" y="999"/>
                    </a:cubicBezTo>
                    <a:cubicBezTo>
                      <a:pt x="0" y="1550"/>
                      <a:pt x="448" y="1998"/>
                      <a:pt x="999" y="1998"/>
                    </a:cubicBezTo>
                    <a:cubicBezTo>
                      <a:pt x="1548" y="1998"/>
                      <a:pt x="1997" y="1550"/>
                      <a:pt x="1997" y="999"/>
                    </a:cubicBezTo>
                    <a:cubicBezTo>
                      <a:pt x="1997" y="450"/>
                      <a:pt x="1548" y="1"/>
                      <a:pt x="999" y="1"/>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98" name="Google Shape;798;p46"/>
              <p:cNvSpPr/>
              <p:nvPr/>
            </p:nvSpPr>
            <p:spPr>
              <a:xfrm>
                <a:off x="7006998" y="3890427"/>
                <a:ext cx="49950" cy="49950"/>
              </a:xfrm>
              <a:custGeom>
                <a:avLst/>
                <a:gdLst/>
                <a:ahLst/>
                <a:cxnLst/>
                <a:rect l="l" t="t" r="r" b="b"/>
                <a:pathLst>
                  <a:path w="1998" h="1998" extrusionOk="0">
                    <a:moveTo>
                      <a:pt x="999" y="639"/>
                    </a:moveTo>
                    <a:cubicBezTo>
                      <a:pt x="1198" y="639"/>
                      <a:pt x="1360" y="801"/>
                      <a:pt x="1360" y="999"/>
                    </a:cubicBezTo>
                    <a:cubicBezTo>
                      <a:pt x="1360" y="1199"/>
                      <a:pt x="1198" y="1361"/>
                      <a:pt x="999" y="1361"/>
                    </a:cubicBezTo>
                    <a:cubicBezTo>
                      <a:pt x="800" y="1361"/>
                      <a:pt x="639" y="1199"/>
                      <a:pt x="639" y="999"/>
                    </a:cubicBezTo>
                    <a:cubicBezTo>
                      <a:pt x="639" y="801"/>
                      <a:pt x="800" y="639"/>
                      <a:pt x="999" y="639"/>
                    </a:cubicBezTo>
                    <a:close/>
                    <a:moveTo>
                      <a:pt x="999" y="1"/>
                    </a:moveTo>
                    <a:cubicBezTo>
                      <a:pt x="449" y="1"/>
                      <a:pt x="0" y="448"/>
                      <a:pt x="0" y="999"/>
                    </a:cubicBezTo>
                    <a:cubicBezTo>
                      <a:pt x="0" y="1550"/>
                      <a:pt x="449" y="1998"/>
                      <a:pt x="999" y="1998"/>
                    </a:cubicBezTo>
                    <a:cubicBezTo>
                      <a:pt x="1549" y="1998"/>
                      <a:pt x="1997" y="1550"/>
                      <a:pt x="1997" y="999"/>
                    </a:cubicBezTo>
                    <a:cubicBezTo>
                      <a:pt x="1997" y="450"/>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99" name="Google Shape;799;p46"/>
              <p:cNvSpPr/>
              <p:nvPr/>
            </p:nvSpPr>
            <p:spPr>
              <a:xfrm>
                <a:off x="7108873" y="3890427"/>
                <a:ext cx="49950" cy="49950"/>
              </a:xfrm>
              <a:custGeom>
                <a:avLst/>
                <a:gdLst/>
                <a:ahLst/>
                <a:cxnLst/>
                <a:rect l="l" t="t" r="r" b="b"/>
                <a:pathLst>
                  <a:path w="1998" h="1998" extrusionOk="0">
                    <a:moveTo>
                      <a:pt x="999" y="639"/>
                    </a:moveTo>
                    <a:cubicBezTo>
                      <a:pt x="1197" y="639"/>
                      <a:pt x="1361" y="801"/>
                      <a:pt x="1361" y="999"/>
                    </a:cubicBezTo>
                    <a:cubicBezTo>
                      <a:pt x="1361" y="1199"/>
                      <a:pt x="1200" y="1361"/>
                      <a:pt x="999" y="1361"/>
                    </a:cubicBezTo>
                    <a:cubicBezTo>
                      <a:pt x="801" y="1361"/>
                      <a:pt x="638" y="1199"/>
                      <a:pt x="638" y="999"/>
                    </a:cubicBezTo>
                    <a:cubicBezTo>
                      <a:pt x="638" y="801"/>
                      <a:pt x="801" y="639"/>
                      <a:pt x="999" y="639"/>
                    </a:cubicBezTo>
                    <a:close/>
                    <a:moveTo>
                      <a:pt x="999" y="1"/>
                    </a:moveTo>
                    <a:cubicBezTo>
                      <a:pt x="448" y="1"/>
                      <a:pt x="1" y="448"/>
                      <a:pt x="1" y="999"/>
                    </a:cubicBezTo>
                    <a:cubicBezTo>
                      <a:pt x="1" y="1550"/>
                      <a:pt x="448" y="1998"/>
                      <a:pt x="999" y="1998"/>
                    </a:cubicBezTo>
                    <a:cubicBezTo>
                      <a:pt x="1550" y="1998"/>
                      <a:pt x="1998" y="1550"/>
                      <a:pt x="1998" y="999"/>
                    </a:cubicBezTo>
                    <a:cubicBezTo>
                      <a:pt x="1998" y="450"/>
                      <a:pt x="1550" y="1"/>
                      <a:pt x="999" y="1"/>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00" name="Google Shape;800;p46"/>
              <p:cNvSpPr/>
              <p:nvPr/>
            </p:nvSpPr>
            <p:spPr>
              <a:xfrm>
                <a:off x="7210773" y="3890427"/>
                <a:ext cx="49950" cy="49950"/>
              </a:xfrm>
              <a:custGeom>
                <a:avLst/>
                <a:gdLst/>
                <a:ahLst/>
                <a:cxnLst/>
                <a:rect l="l" t="t" r="r" b="b"/>
                <a:pathLst>
                  <a:path w="1998" h="1998" extrusionOk="0">
                    <a:moveTo>
                      <a:pt x="999" y="639"/>
                    </a:moveTo>
                    <a:cubicBezTo>
                      <a:pt x="1197" y="639"/>
                      <a:pt x="1360" y="801"/>
                      <a:pt x="1360" y="999"/>
                    </a:cubicBezTo>
                    <a:cubicBezTo>
                      <a:pt x="1360" y="1199"/>
                      <a:pt x="1198" y="1361"/>
                      <a:pt x="999" y="1361"/>
                    </a:cubicBezTo>
                    <a:cubicBezTo>
                      <a:pt x="801" y="1361"/>
                      <a:pt x="637" y="1199"/>
                      <a:pt x="637" y="999"/>
                    </a:cubicBezTo>
                    <a:cubicBezTo>
                      <a:pt x="637" y="801"/>
                      <a:pt x="801" y="639"/>
                      <a:pt x="999" y="639"/>
                    </a:cubicBezTo>
                    <a:close/>
                    <a:moveTo>
                      <a:pt x="999" y="1"/>
                    </a:moveTo>
                    <a:cubicBezTo>
                      <a:pt x="448" y="1"/>
                      <a:pt x="0" y="448"/>
                      <a:pt x="0" y="999"/>
                    </a:cubicBezTo>
                    <a:cubicBezTo>
                      <a:pt x="0" y="1550"/>
                      <a:pt x="448" y="1998"/>
                      <a:pt x="999" y="1998"/>
                    </a:cubicBezTo>
                    <a:cubicBezTo>
                      <a:pt x="1549" y="1998"/>
                      <a:pt x="1997" y="1550"/>
                      <a:pt x="1997" y="999"/>
                    </a:cubicBezTo>
                    <a:cubicBezTo>
                      <a:pt x="1997" y="450"/>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801" name="Google Shape;801;p46"/>
            <p:cNvGrpSpPr/>
            <p:nvPr/>
          </p:nvGrpSpPr>
          <p:grpSpPr>
            <a:xfrm>
              <a:off x="2476992" y="2787306"/>
              <a:ext cx="358280" cy="395354"/>
              <a:chOff x="4140172" y="3442404"/>
              <a:chExt cx="491400" cy="542250"/>
            </a:xfrm>
          </p:grpSpPr>
          <p:sp>
            <p:nvSpPr>
              <p:cNvPr id="802" name="Google Shape;802;p46"/>
              <p:cNvSpPr/>
              <p:nvPr/>
            </p:nvSpPr>
            <p:spPr>
              <a:xfrm>
                <a:off x="4140172" y="3442404"/>
                <a:ext cx="491400" cy="542250"/>
              </a:xfrm>
              <a:custGeom>
                <a:avLst/>
                <a:gdLst/>
                <a:ahLst/>
                <a:cxnLst/>
                <a:rect l="l" t="t" r="r" b="b"/>
                <a:pathLst>
                  <a:path w="19656" h="21690" extrusionOk="0">
                    <a:moveTo>
                      <a:pt x="9826" y="632"/>
                    </a:moveTo>
                    <a:cubicBezTo>
                      <a:pt x="10079" y="632"/>
                      <a:pt x="10332" y="723"/>
                      <a:pt x="10530" y="905"/>
                    </a:cubicBezTo>
                    <a:lnTo>
                      <a:pt x="12360" y="2711"/>
                    </a:lnTo>
                    <a:lnTo>
                      <a:pt x="7291" y="2711"/>
                    </a:lnTo>
                    <a:lnTo>
                      <a:pt x="9121" y="905"/>
                    </a:lnTo>
                    <a:cubicBezTo>
                      <a:pt x="9319" y="723"/>
                      <a:pt x="9572" y="632"/>
                      <a:pt x="9826" y="632"/>
                    </a:cubicBezTo>
                    <a:close/>
                    <a:moveTo>
                      <a:pt x="16980" y="3347"/>
                    </a:moveTo>
                    <a:lnTo>
                      <a:pt x="16980" y="4748"/>
                    </a:lnTo>
                    <a:lnTo>
                      <a:pt x="2674" y="4748"/>
                    </a:lnTo>
                    <a:lnTo>
                      <a:pt x="2674" y="3347"/>
                    </a:lnTo>
                    <a:close/>
                    <a:moveTo>
                      <a:pt x="2035" y="7893"/>
                    </a:moveTo>
                    <a:lnTo>
                      <a:pt x="2035" y="8823"/>
                    </a:lnTo>
                    <a:lnTo>
                      <a:pt x="1093" y="8823"/>
                    </a:lnTo>
                    <a:lnTo>
                      <a:pt x="2035" y="7893"/>
                    </a:lnTo>
                    <a:close/>
                    <a:moveTo>
                      <a:pt x="17616" y="7893"/>
                    </a:moveTo>
                    <a:lnTo>
                      <a:pt x="18560" y="8823"/>
                    </a:lnTo>
                    <a:lnTo>
                      <a:pt x="17616" y="8823"/>
                    </a:lnTo>
                    <a:lnTo>
                      <a:pt x="17616" y="7893"/>
                    </a:lnTo>
                    <a:close/>
                    <a:moveTo>
                      <a:pt x="16980" y="5384"/>
                    </a:moveTo>
                    <a:lnTo>
                      <a:pt x="16980" y="6787"/>
                    </a:lnTo>
                    <a:lnTo>
                      <a:pt x="15262" y="6787"/>
                    </a:lnTo>
                    <a:cubicBezTo>
                      <a:pt x="15086" y="6787"/>
                      <a:pt x="14944" y="6929"/>
                      <a:pt x="14944" y="7105"/>
                    </a:cubicBezTo>
                    <a:cubicBezTo>
                      <a:pt x="14944" y="7280"/>
                      <a:pt x="15086" y="7422"/>
                      <a:pt x="15262" y="7422"/>
                    </a:cubicBezTo>
                    <a:lnTo>
                      <a:pt x="16980" y="7422"/>
                    </a:lnTo>
                    <a:lnTo>
                      <a:pt x="16980" y="8823"/>
                    </a:lnTo>
                    <a:lnTo>
                      <a:pt x="12545" y="8823"/>
                    </a:lnTo>
                    <a:cubicBezTo>
                      <a:pt x="12368" y="8823"/>
                      <a:pt x="12227" y="8965"/>
                      <a:pt x="12227" y="9141"/>
                    </a:cubicBezTo>
                    <a:cubicBezTo>
                      <a:pt x="12227" y="10463"/>
                      <a:pt x="11150" y="11539"/>
                      <a:pt x="9829" y="11539"/>
                    </a:cubicBezTo>
                    <a:cubicBezTo>
                      <a:pt x="8507" y="11539"/>
                      <a:pt x="7432" y="10463"/>
                      <a:pt x="7432" y="9141"/>
                    </a:cubicBezTo>
                    <a:cubicBezTo>
                      <a:pt x="7432" y="8965"/>
                      <a:pt x="7289" y="8823"/>
                      <a:pt x="7114" y="8823"/>
                    </a:cubicBezTo>
                    <a:lnTo>
                      <a:pt x="2674" y="8823"/>
                    </a:lnTo>
                    <a:lnTo>
                      <a:pt x="2674" y="7422"/>
                    </a:lnTo>
                    <a:lnTo>
                      <a:pt x="13775" y="7422"/>
                    </a:lnTo>
                    <a:cubicBezTo>
                      <a:pt x="13952" y="7422"/>
                      <a:pt x="14093" y="7280"/>
                      <a:pt x="14093" y="7105"/>
                    </a:cubicBezTo>
                    <a:cubicBezTo>
                      <a:pt x="14093" y="6929"/>
                      <a:pt x="13952" y="6787"/>
                      <a:pt x="13775" y="6787"/>
                    </a:cubicBezTo>
                    <a:lnTo>
                      <a:pt x="2674" y="6787"/>
                    </a:lnTo>
                    <a:lnTo>
                      <a:pt x="2674" y="5384"/>
                    </a:lnTo>
                    <a:close/>
                    <a:moveTo>
                      <a:pt x="19017" y="9460"/>
                    </a:moveTo>
                    <a:lnTo>
                      <a:pt x="19017" y="21051"/>
                    </a:lnTo>
                    <a:lnTo>
                      <a:pt x="636" y="21051"/>
                    </a:lnTo>
                    <a:lnTo>
                      <a:pt x="636" y="9460"/>
                    </a:lnTo>
                    <a:lnTo>
                      <a:pt x="6808" y="9460"/>
                    </a:lnTo>
                    <a:cubicBezTo>
                      <a:pt x="6967" y="10985"/>
                      <a:pt x="8261" y="12179"/>
                      <a:pt x="9826" y="12179"/>
                    </a:cubicBezTo>
                    <a:cubicBezTo>
                      <a:pt x="11392" y="12179"/>
                      <a:pt x="12686" y="10986"/>
                      <a:pt x="12844" y="9460"/>
                    </a:cubicBezTo>
                    <a:close/>
                    <a:moveTo>
                      <a:pt x="9826" y="0"/>
                    </a:moveTo>
                    <a:cubicBezTo>
                      <a:pt x="9416" y="0"/>
                      <a:pt x="9005" y="149"/>
                      <a:pt x="8684" y="445"/>
                    </a:cubicBezTo>
                    <a:cubicBezTo>
                      <a:pt x="8683" y="448"/>
                      <a:pt x="8681" y="450"/>
                      <a:pt x="8677" y="451"/>
                    </a:cubicBezTo>
                    <a:lnTo>
                      <a:pt x="6397" y="2699"/>
                    </a:lnTo>
                    <a:cubicBezTo>
                      <a:pt x="6392" y="2704"/>
                      <a:pt x="6389" y="2710"/>
                      <a:pt x="6383" y="2713"/>
                    </a:cubicBezTo>
                    <a:lnTo>
                      <a:pt x="2356" y="2713"/>
                    </a:lnTo>
                    <a:cubicBezTo>
                      <a:pt x="2179" y="2713"/>
                      <a:pt x="2038" y="2855"/>
                      <a:pt x="2038" y="3031"/>
                    </a:cubicBezTo>
                    <a:lnTo>
                      <a:pt x="2038" y="7008"/>
                    </a:lnTo>
                    <a:cubicBezTo>
                      <a:pt x="2025" y="7017"/>
                      <a:pt x="96" y="8917"/>
                      <a:pt x="96" y="8917"/>
                    </a:cubicBezTo>
                    <a:cubicBezTo>
                      <a:pt x="35" y="8977"/>
                      <a:pt x="1" y="9059"/>
                      <a:pt x="1" y="9144"/>
                    </a:cubicBezTo>
                    <a:lnTo>
                      <a:pt x="1" y="21372"/>
                    </a:lnTo>
                    <a:cubicBezTo>
                      <a:pt x="1" y="21547"/>
                      <a:pt x="143" y="21690"/>
                      <a:pt x="318" y="21690"/>
                    </a:cubicBezTo>
                    <a:lnTo>
                      <a:pt x="19337" y="21690"/>
                    </a:lnTo>
                    <a:cubicBezTo>
                      <a:pt x="19513" y="21690"/>
                      <a:pt x="19655" y="21547"/>
                      <a:pt x="19655" y="21372"/>
                    </a:cubicBezTo>
                    <a:cubicBezTo>
                      <a:pt x="19655" y="21369"/>
                      <a:pt x="19655" y="9120"/>
                      <a:pt x="19652" y="9111"/>
                    </a:cubicBezTo>
                    <a:cubicBezTo>
                      <a:pt x="19645" y="9036"/>
                      <a:pt x="19611" y="8968"/>
                      <a:pt x="19560" y="8915"/>
                    </a:cubicBezTo>
                    <a:cubicBezTo>
                      <a:pt x="19560" y="8915"/>
                      <a:pt x="17626" y="7011"/>
                      <a:pt x="17617" y="7003"/>
                    </a:cubicBezTo>
                    <a:lnTo>
                      <a:pt x="17617" y="3031"/>
                    </a:lnTo>
                    <a:cubicBezTo>
                      <a:pt x="17617" y="2855"/>
                      <a:pt x="17475" y="2713"/>
                      <a:pt x="17300" y="2713"/>
                    </a:cubicBezTo>
                    <a:lnTo>
                      <a:pt x="13268" y="2713"/>
                    </a:lnTo>
                    <a:cubicBezTo>
                      <a:pt x="13265" y="2710"/>
                      <a:pt x="13260" y="2704"/>
                      <a:pt x="13254" y="2699"/>
                    </a:cubicBezTo>
                    <a:lnTo>
                      <a:pt x="10975" y="451"/>
                    </a:lnTo>
                    <a:cubicBezTo>
                      <a:pt x="10973" y="450"/>
                      <a:pt x="10970" y="448"/>
                      <a:pt x="10967" y="445"/>
                    </a:cubicBezTo>
                    <a:cubicBezTo>
                      <a:pt x="10647" y="149"/>
                      <a:pt x="10237" y="0"/>
                      <a:pt x="9826"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03" name="Google Shape;803;p46"/>
              <p:cNvSpPr/>
              <p:nvPr/>
            </p:nvSpPr>
            <p:spPr>
              <a:xfrm>
                <a:off x="4174147" y="3688879"/>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04" name="Google Shape;804;p46"/>
              <p:cNvSpPr/>
              <p:nvPr/>
            </p:nvSpPr>
            <p:spPr>
              <a:xfrm>
                <a:off x="4174147" y="3727754"/>
                <a:ext cx="15900" cy="28850"/>
              </a:xfrm>
              <a:custGeom>
                <a:avLst/>
                <a:gdLst/>
                <a:ahLst/>
                <a:cxnLst/>
                <a:rect l="l" t="t" r="r" b="b"/>
                <a:pathLst>
                  <a:path w="636" h="1154" extrusionOk="0">
                    <a:moveTo>
                      <a:pt x="318" y="1"/>
                    </a:moveTo>
                    <a:cubicBezTo>
                      <a:pt x="142" y="1"/>
                      <a:pt x="0" y="141"/>
                      <a:pt x="0" y="318"/>
                    </a:cubicBezTo>
                    <a:lnTo>
                      <a:pt x="0" y="836"/>
                    </a:lnTo>
                    <a:cubicBezTo>
                      <a:pt x="0" y="1011"/>
                      <a:pt x="142" y="1153"/>
                      <a:pt x="318" y="1153"/>
                    </a:cubicBezTo>
                    <a:cubicBezTo>
                      <a:pt x="493" y="1153"/>
                      <a:pt x="636" y="1011"/>
                      <a:pt x="636" y="836"/>
                    </a:cubicBezTo>
                    <a:lnTo>
                      <a:pt x="636" y="318"/>
                    </a:lnTo>
                    <a:cubicBezTo>
                      <a:pt x="636" y="141"/>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05" name="Google Shape;805;p46"/>
              <p:cNvSpPr/>
              <p:nvPr/>
            </p:nvSpPr>
            <p:spPr>
              <a:xfrm>
                <a:off x="4174147" y="3766554"/>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4"/>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06" name="Google Shape;806;p46"/>
              <p:cNvSpPr/>
              <p:nvPr/>
            </p:nvSpPr>
            <p:spPr>
              <a:xfrm>
                <a:off x="4174147" y="3844279"/>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3"/>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07" name="Google Shape;807;p46"/>
              <p:cNvSpPr/>
              <p:nvPr/>
            </p:nvSpPr>
            <p:spPr>
              <a:xfrm>
                <a:off x="4174147" y="3883079"/>
                <a:ext cx="15900" cy="28875"/>
              </a:xfrm>
              <a:custGeom>
                <a:avLst/>
                <a:gdLst/>
                <a:ahLst/>
                <a:cxnLst/>
                <a:rect l="l" t="t" r="r" b="b"/>
                <a:pathLst>
                  <a:path w="636" h="1155" extrusionOk="0">
                    <a:moveTo>
                      <a:pt x="318" y="1"/>
                    </a:moveTo>
                    <a:cubicBezTo>
                      <a:pt x="142" y="1"/>
                      <a:pt x="0" y="143"/>
                      <a:pt x="0" y="318"/>
                    </a:cubicBezTo>
                    <a:lnTo>
                      <a:pt x="0" y="837"/>
                    </a:lnTo>
                    <a:cubicBezTo>
                      <a:pt x="0" y="1013"/>
                      <a:pt x="142" y="1155"/>
                      <a:pt x="318" y="1155"/>
                    </a:cubicBezTo>
                    <a:cubicBezTo>
                      <a:pt x="493" y="1155"/>
                      <a:pt x="636" y="1013"/>
                      <a:pt x="636" y="837"/>
                    </a:cubicBezTo>
                    <a:lnTo>
                      <a:pt x="636" y="318"/>
                    </a:lnTo>
                    <a:cubicBezTo>
                      <a:pt x="636" y="144"/>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08" name="Google Shape;808;p46"/>
              <p:cNvSpPr/>
              <p:nvPr/>
            </p:nvSpPr>
            <p:spPr>
              <a:xfrm>
                <a:off x="4174147" y="3805404"/>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09" name="Google Shape;809;p46"/>
              <p:cNvSpPr/>
              <p:nvPr/>
            </p:nvSpPr>
            <p:spPr>
              <a:xfrm>
                <a:off x="4174147" y="3919804"/>
                <a:ext cx="15900" cy="30775"/>
              </a:xfrm>
              <a:custGeom>
                <a:avLst/>
                <a:gdLst/>
                <a:ahLst/>
                <a:cxnLst/>
                <a:rect l="l" t="t" r="r" b="b"/>
                <a:pathLst>
                  <a:path w="636" h="1231" extrusionOk="0">
                    <a:moveTo>
                      <a:pt x="318" y="1"/>
                    </a:moveTo>
                    <a:cubicBezTo>
                      <a:pt x="142" y="1"/>
                      <a:pt x="0" y="143"/>
                      <a:pt x="0" y="318"/>
                    </a:cubicBezTo>
                    <a:lnTo>
                      <a:pt x="0" y="913"/>
                    </a:lnTo>
                    <a:cubicBezTo>
                      <a:pt x="0" y="1088"/>
                      <a:pt x="142" y="1231"/>
                      <a:pt x="318" y="1231"/>
                    </a:cubicBezTo>
                    <a:cubicBezTo>
                      <a:pt x="493" y="1231"/>
                      <a:pt x="636" y="1088"/>
                      <a:pt x="636" y="913"/>
                    </a:cubicBezTo>
                    <a:lnTo>
                      <a:pt x="636" y="318"/>
                    </a:lnTo>
                    <a:cubicBezTo>
                      <a:pt x="636" y="143"/>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10" name="Google Shape;810;p46"/>
              <p:cNvSpPr/>
              <p:nvPr/>
            </p:nvSpPr>
            <p:spPr>
              <a:xfrm>
                <a:off x="4538322"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6" y="636"/>
                      <a:pt x="1129" y="493"/>
                      <a:pt x="1129" y="318"/>
                    </a:cubicBezTo>
                    <a:cubicBezTo>
                      <a:pt x="1129" y="144"/>
                      <a:pt x="986"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11" name="Google Shape;811;p46"/>
              <p:cNvSpPr/>
              <p:nvPr/>
            </p:nvSpPr>
            <p:spPr>
              <a:xfrm>
                <a:off x="4427222" y="3934679"/>
                <a:ext cx="28275" cy="15900"/>
              </a:xfrm>
              <a:custGeom>
                <a:avLst/>
                <a:gdLst/>
                <a:ahLst/>
                <a:cxnLst/>
                <a:rect l="l" t="t" r="r" b="b"/>
                <a:pathLst>
                  <a:path w="1131" h="636" extrusionOk="0">
                    <a:moveTo>
                      <a:pt x="319" y="0"/>
                    </a:moveTo>
                    <a:cubicBezTo>
                      <a:pt x="143" y="0"/>
                      <a:pt x="1" y="141"/>
                      <a:pt x="1" y="318"/>
                    </a:cubicBezTo>
                    <a:cubicBezTo>
                      <a:pt x="1" y="493"/>
                      <a:pt x="143" y="636"/>
                      <a:pt x="319" y="636"/>
                    </a:cubicBezTo>
                    <a:lnTo>
                      <a:pt x="813" y="636"/>
                    </a:lnTo>
                    <a:cubicBezTo>
                      <a:pt x="989" y="636"/>
                      <a:pt x="1131" y="493"/>
                      <a:pt x="1131" y="318"/>
                    </a:cubicBezTo>
                    <a:cubicBezTo>
                      <a:pt x="1131" y="144"/>
                      <a:pt x="989" y="0"/>
                      <a:pt x="813"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12" name="Google Shape;812;p46"/>
              <p:cNvSpPr/>
              <p:nvPr/>
            </p:nvSpPr>
            <p:spPr>
              <a:xfrm>
                <a:off x="4464247"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9" y="636"/>
                      <a:pt x="1130" y="493"/>
                      <a:pt x="1130" y="318"/>
                    </a:cubicBezTo>
                    <a:cubicBezTo>
                      <a:pt x="1130" y="144"/>
                      <a:pt x="989"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13" name="Google Shape;813;p46"/>
              <p:cNvSpPr/>
              <p:nvPr/>
            </p:nvSpPr>
            <p:spPr>
              <a:xfrm>
                <a:off x="4205147" y="3934679"/>
                <a:ext cx="28275" cy="15900"/>
              </a:xfrm>
              <a:custGeom>
                <a:avLst/>
                <a:gdLst/>
                <a:ahLst/>
                <a:cxnLst/>
                <a:rect l="l" t="t" r="r" b="b"/>
                <a:pathLst>
                  <a:path w="1131" h="636" extrusionOk="0">
                    <a:moveTo>
                      <a:pt x="318" y="0"/>
                    </a:moveTo>
                    <a:cubicBezTo>
                      <a:pt x="143" y="0"/>
                      <a:pt x="1" y="141"/>
                      <a:pt x="1" y="318"/>
                    </a:cubicBezTo>
                    <a:cubicBezTo>
                      <a:pt x="1" y="493"/>
                      <a:pt x="143" y="636"/>
                      <a:pt x="318" y="636"/>
                    </a:cubicBezTo>
                    <a:lnTo>
                      <a:pt x="812" y="636"/>
                    </a:lnTo>
                    <a:cubicBezTo>
                      <a:pt x="987" y="636"/>
                      <a:pt x="1129" y="493"/>
                      <a:pt x="1129" y="318"/>
                    </a:cubicBezTo>
                    <a:cubicBezTo>
                      <a:pt x="1131" y="144"/>
                      <a:pt x="987"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14" name="Google Shape;814;p46"/>
              <p:cNvSpPr/>
              <p:nvPr/>
            </p:nvSpPr>
            <p:spPr>
              <a:xfrm>
                <a:off x="4501272"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7" y="636"/>
                      <a:pt x="1130" y="493"/>
                      <a:pt x="1130" y="318"/>
                    </a:cubicBezTo>
                    <a:cubicBezTo>
                      <a:pt x="1130" y="144"/>
                      <a:pt x="987"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15" name="Google Shape;815;p46"/>
              <p:cNvSpPr/>
              <p:nvPr/>
            </p:nvSpPr>
            <p:spPr>
              <a:xfrm>
                <a:off x="4316197"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1" y="636"/>
                    </a:lnTo>
                    <a:cubicBezTo>
                      <a:pt x="987" y="636"/>
                      <a:pt x="1129" y="493"/>
                      <a:pt x="1129" y="318"/>
                    </a:cubicBezTo>
                    <a:cubicBezTo>
                      <a:pt x="1129" y="144"/>
                      <a:pt x="988"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16" name="Google Shape;816;p46"/>
              <p:cNvSpPr/>
              <p:nvPr/>
            </p:nvSpPr>
            <p:spPr>
              <a:xfrm>
                <a:off x="4279172"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3" y="636"/>
                    </a:lnTo>
                    <a:cubicBezTo>
                      <a:pt x="988" y="636"/>
                      <a:pt x="1129" y="493"/>
                      <a:pt x="1129" y="318"/>
                    </a:cubicBezTo>
                    <a:cubicBezTo>
                      <a:pt x="1129" y="144"/>
                      <a:pt x="988" y="0"/>
                      <a:pt x="813"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17" name="Google Shape;817;p46"/>
              <p:cNvSpPr/>
              <p:nvPr/>
            </p:nvSpPr>
            <p:spPr>
              <a:xfrm>
                <a:off x="4242172" y="3934679"/>
                <a:ext cx="28250" cy="15900"/>
              </a:xfrm>
              <a:custGeom>
                <a:avLst/>
                <a:gdLst/>
                <a:ahLst/>
                <a:cxnLst/>
                <a:rect l="l" t="t" r="r" b="b"/>
                <a:pathLst>
                  <a:path w="1130" h="636" extrusionOk="0">
                    <a:moveTo>
                      <a:pt x="318" y="0"/>
                    </a:moveTo>
                    <a:cubicBezTo>
                      <a:pt x="141" y="0"/>
                      <a:pt x="1" y="141"/>
                      <a:pt x="1" y="318"/>
                    </a:cubicBezTo>
                    <a:cubicBezTo>
                      <a:pt x="1" y="493"/>
                      <a:pt x="141" y="636"/>
                      <a:pt x="318" y="636"/>
                    </a:cubicBezTo>
                    <a:lnTo>
                      <a:pt x="812" y="636"/>
                    </a:lnTo>
                    <a:cubicBezTo>
                      <a:pt x="987" y="636"/>
                      <a:pt x="1129" y="493"/>
                      <a:pt x="1129" y="318"/>
                    </a:cubicBezTo>
                    <a:cubicBezTo>
                      <a:pt x="1129" y="144"/>
                      <a:pt x="987"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18" name="Google Shape;818;p46"/>
              <p:cNvSpPr/>
              <p:nvPr/>
            </p:nvSpPr>
            <p:spPr>
              <a:xfrm>
                <a:off x="4353222" y="3934679"/>
                <a:ext cx="28225" cy="15900"/>
              </a:xfrm>
              <a:custGeom>
                <a:avLst/>
                <a:gdLst/>
                <a:ahLst/>
                <a:cxnLst/>
                <a:rect l="l" t="t" r="r" b="b"/>
                <a:pathLst>
                  <a:path w="1129" h="636" extrusionOk="0">
                    <a:moveTo>
                      <a:pt x="318" y="0"/>
                    </a:moveTo>
                    <a:cubicBezTo>
                      <a:pt x="143" y="0"/>
                      <a:pt x="0" y="141"/>
                      <a:pt x="0" y="318"/>
                    </a:cubicBezTo>
                    <a:cubicBezTo>
                      <a:pt x="0" y="493"/>
                      <a:pt x="143" y="636"/>
                      <a:pt x="318" y="636"/>
                    </a:cubicBezTo>
                    <a:lnTo>
                      <a:pt x="811" y="636"/>
                    </a:lnTo>
                    <a:cubicBezTo>
                      <a:pt x="987" y="636"/>
                      <a:pt x="1129" y="493"/>
                      <a:pt x="1129" y="318"/>
                    </a:cubicBezTo>
                    <a:cubicBezTo>
                      <a:pt x="1129" y="144"/>
                      <a:pt x="987"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19" name="Google Shape;819;p46"/>
              <p:cNvSpPr/>
              <p:nvPr/>
            </p:nvSpPr>
            <p:spPr>
              <a:xfrm>
                <a:off x="4390247"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7" y="636"/>
                      <a:pt x="1129" y="493"/>
                      <a:pt x="1129" y="318"/>
                    </a:cubicBezTo>
                    <a:cubicBezTo>
                      <a:pt x="1129" y="144"/>
                      <a:pt x="987"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20" name="Google Shape;820;p46"/>
              <p:cNvSpPr/>
              <p:nvPr/>
            </p:nvSpPr>
            <p:spPr>
              <a:xfrm>
                <a:off x="4581647" y="3919804"/>
                <a:ext cx="15950" cy="30775"/>
              </a:xfrm>
              <a:custGeom>
                <a:avLst/>
                <a:gdLst/>
                <a:ahLst/>
                <a:cxnLst/>
                <a:rect l="l" t="t" r="r" b="b"/>
                <a:pathLst>
                  <a:path w="638" h="1231" extrusionOk="0">
                    <a:moveTo>
                      <a:pt x="318" y="1"/>
                    </a:moveTo>
                    <a:cubicBezTo>
                      <a:pt x="143" y="1"/>
                      <a:pt x="1" y="143"/>
                      <a:pt x="1" y="318"/>
                    </a:cubicBezTo>
                    <a:lnTo>
                      <a:pt x="1" y="913"/>
                    </a:lnTo>
                    <a:cubicBezTo>
                      <a:pt x="1" y="1088"/>
                      <a:pt x="143" y="1231"/>
                      <a:pt x="318" y="1231"/>
                    </a:cubicBezTo>
                    <a:cubicBezTo>
                      <a:pt x="494" y="1231"/>
                      <a:pt x="636" y="1088"/>
                      <a:pt x="636" y="913"/>
                    </a:cubicBezTo>
                    <a:lnTo>
                      <a:pt x="636" y="318"/>
                    </a:lnTo>
                    <a:cubicBezTo>
                      <a:pt x="638" y="143"/>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21" name="Google Shape;821;p46"/>
              <p:cNvSpPr/>
              <p:nvPr/>
            </p:nvSpPr>
            <p:spPr>
              <a:xfrm>
                <a:off x="4581647" y="3804329"/>
                <a:ext cx="15950" cy="28850"/>
              </a:xfrm>
              <a:custGeom>
                <a:avLst/>
                <a:gdLst/>
                <a:ahLst/>
                <a:cxnLst/>
                <a:rect l="l" t="t" r="r" b="b"/>
                <a:pathLst>
                  <a:path w="638" h="1154" extrusionOk="0">
                    <a:moveTo>
                      <a:pt x="318" y="1"/>
                    </a:moveTo>
                    <a:cubicBezTo>
                      <a:pt x="143" y="1"/>
                      <a:pt x="1" y="142"/>
                      <a:pt x="1" y="319"/>
                    </a:cubicBezTo>
                    <a:lnTo>
                      <a:pt x="1" y="836"/>
                    </a:lnTo>
                    <a:cubicBezTo>
                      <a:pt x="1" y="1012"/>
                      <a:pt x="143" y="1154"/>
                      <a:pt x="318" y="1154"/>
                    </a:cubicBezTo>
                    <a:cubicBezTo>
                      <a:pt x="494" y="1154"/>
                      <a:pt x="636" y="1012"/>
                      <a:pt x="636" y="836"/>
                    </a:cubicBezTo>
                    <a:lnTo>
                      <a:pt x="636" y="319"/>
                    </a:lnTo>
                    <a:cubicBezTo>
                      <a:pt x="638" y="145"/>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22" name="Google Shape;822;p46"/>
              <p:cNvSpPr/>
              <p:nvPr/>
            </p:nvSpPr>
            <p:spPr>
              <a:xfrm>
                <a:off x="4581647" y="37266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4"/>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23" name="Google Shape;823;p46"/>
              <p:cNvSpPr/>
              <p:nvPr/>
            </p:nvSpPr>
            <p:spPr>
              <a:xfrm>
                <a:off x="4581647" y="36878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1"/>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24" name="Google Shape;824;p46"/>
              <p:cNvSpPr/>
              <p:nvPr/>
            </p:nvSpPr>
            <p:spPr>
              <a:xfrm>
                <a:off x="4581647" y="3843179"/>
                <a:ext cx="15950" cy="28850"/>
              </a:xfrm>
              <a:custGeom>
                <a:avLst/>
                <a:gdLst/>
                <a:ahLst/>
                <a:cxnLst/>
                <a:rect l="l" t="t" r="r" b="b"/>
                <a:pathLst>
                  <a:path w="638" h="1154" extrusionOk="0">
                    <a:moveTo>
                      <a:pt x="318" y="1"/>
                    </a:moveTo>
                    <a:cubicBezTo>
                      <a:pt x="143" y="1"/>
                      <a:pt x="1" y="143"/>
                      <a:pt x="1" y="318"/>
                    </a:cubicBezTo>
                    <a:lnTo>
                      <a:pt x="1" y="836"/>
                    </a:lnTo>
                    <a:cubicBezTo>
                      <a:pt x="1" y="1013"/>
                      <a:pt x="143" y="1153"/>
                      <a:pt x="318" y="1153"/>
                    </a:cubicBezTo>
                    <a:cubicBezTo>
                      <a:pt x="494" y="1153"/>
                      <a:pt x="636" y="1013"/>
                      <a:pt x="636" y="836"/>
                    </a:cubicBezTo>
                    <a:lnTo>
                      <a:pt x="636" y="318"/>
                    </a:lnTo>
                    <a:cubicBezTo>
                      <a:pt x="638" y="144"/>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25" name="Google Shape;825;p46"/>
              <p:cNvSpPr/>
              <p:nvPr/>
            </p:nvSpPr>
            <p:spPr>
              <a:xfrm>
                <a:off x="4581647" y="3765504"/>
                <a:ext cx="15950" cy="28875"/>
              </a:xfrm>
              <a:custGeom>
                <a:avLst/>
                <a:gdLst/>
                <a:ahLst/>
                <a:cxnLst/>
                <a:rect l="l" t="t" r="r" b="b"/>
                <a:pathLst>
                  <a:path w="638" h="1155" extrusionOk="0">
                    <a:moveTo>
                      <a:pt x="318" y="0"/>
                    </a:moveTo>
                    <a:cubicBezTo>
                      <a:pt x="143" y="0"/>
                      <a:pt x="1" y="143"/>
                      <a:pt x="1" y="318"/>
                    </a:cubicBezTo>
                    <a:lnTo>
                      <a:pt x="1" y="837"/>
                    </a:lnTo>
                    <a:cubicBezTo>
                      <a:pt x="1" y="1012"/>
                      <a:pt x="143" y="1155"/>
                      <a:pt x="318" y="1155"/>
                    </a:cubicBezTo>
                    <a:cubicBezTo>
                      <a:pt x="494" y="1155"/>
                      <a:pt x="636" y="1012"/>
                      <a:pt x="636" y="837"/>
                    </a:cubicBezTo>
                    <a:lnTo>
                      <a:pt x="636" y="318"/>
                    </a:lnTo>
                    <a:cubicBezTo>
                      <a:pt x="638" y="143"/>
                      <a:pt x="494" y="0"/>
                      <a:pt x="31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26" name="Google Shape;826;p46"/>
              <p:cNvSpPr/>
              <p:nvPr/>
            </p:nvSpPr>
            <p:spPr>
              <a:xfrm>
                <a:off x="4581647" y="3882054"/>
                <a:ext cx="15950" cy="28850"/>
              </a:xfrm>
              <a:custGeom>
                <a:avLst/>
                <a:gdLst/>
                <a:ahLst/>
                <a:cxnLst/>
                <a:rect l="l" t="t" r="r" b="b"/>
                <a:pathLst>
                  <a:path w="638" h="1154" extrusionOk="0">
                    <a:moveTo>
                      <a:pt x="318" y="1"/>
                    </a:moveTo>
                    <a:cubicBezTo>
                      <a:pt x="143" y="1"/>
                      <a:pt x="1" y="142"/>
                      <a:pt x="1" y="319"/>
                    </a:cubicBezTo>
                    <a:lnTo>
                      <a:pt x="1" y="836"/>
                    </a:lnTo>
                    <a:cubicBezTo>
                      <a:pt x="1" y="1011"/>
                      <a:pt x="143" y="1154"/>
                      <a:pt x="318" y="1154"/>
                    </a:cubicBezTo>
                    <a:cubicBezTo>
                      <a:pt x="494" y="1154"/>
                      <a:pt x="636" y="1011"/>
                      <a:pt x="636" y="836"/>
                    </a:cubicBezTo>
                    <a:lnTo>
                      <a:pt x="636" y="319"/>
                    </a:lnTo>
                    <a:cubicBezTo>
                      <a:pt x="638" y="142"/>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sp>
            <p:nvSpPr>
              <p:cNvPr id="827" name="Google Shape;827;p46"/>
              <p:cNvSpPr/>
              <p:nvPr/>
            </p:nvSpPr>
            <p:spPr>
              <a:xfrm>
                <a:off x="4309947" y="3858279"/>
                <a:ext cx="151800" cy="15900"/>
              </a:xfrm>
              <a:custGeom>
                <a:avLst/>
                <a:gdLst/>
                <a:ahLst/>
                <a:cxnLst/>
                <a:rect l="l" t="t" r="r" b="b"/>
                <a:pathLst>
                  <a:path w="6072" h="636" extrusionOk="0">
                    <a:moveTo>
                      <a:pt x="318" y="0"/>
                    </a:moveTo>
                    <a:cubicBezTo>
                      <a:pt x="143" y="0"/>
                      <a:pt x="1" y="142"/>
                      <a:pt x="1" y="318"/>
                    </a:cubicBezTo>
                    <a:cubicBezTo>
                      <a:pt x="1" y="493"/>
                      <a:pt x="143" y="636"/>
                      <a:pt x="318" y="636"/>
                    </a:cubicBezTo>
                    <a:lnTo>
                      <a:pt x="5754" y="636"/>
                    </a:lnTo>
                    <a:cubicBezTo>
                      <a:pt x="5929" y="636"/>
                      <a:pt x="6072" y="493"/>
                      <a:pt x="6072" y="318"/>
                    </a:cubicBezTo>
                    <a:cubicBezTo>
                      <a:pt x="6072" y="142"/>
                      <a:pt x="5929" y="0"/>
                      <a:pt x="575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latin typeface="Times New Roman" panose="02020603050405020304" pitchFamily="18" charset="0"/>
                  <a:cs typeface="Times New Roman" panose="02020603050405020304" pitchFamily="18" charset="0"/>
                </a:endParaRPr>
              </a:p>
            </p:txBody>
          </p:sp>
        </p:grpSp>
        <p:sp>
          <p:nvSpPr>
            <p:cNvPr id="828" name="Google Shape;828;p46"/>
            <p:cNvSpPr/>
            <p:nvPr/>
          </p:nvSpPr>
          <p:spPr>
            <a:xfrm>
              <a:off x="6311531" y="2787299"/>
              <a:ext cx="359100" cy="395354"/>
            </a:xfrm>
            <a:custGeom>
              <a:avLst/>
              <a:gdLst/>
              <a:ahLst/>
              <a:cxnLst/>
              <a:rect l="l" t="t" r="r" b="b"/>
              <a:pathLst>
                <a:path w="19701" h="21690" extrusionOk="0">
                  <a:moveTo>
                    <a:pt x="12833" y="1659"/>
                  </a:moveTo>
                  <a:cubicBezTo>
                    <a:pt x="13002" y="1659"/>
                    <a:pt x="13088" y="1865"/>
                    <a:pt x="12967" y="1984"/>
                  </a:cubicBezTo>
                  <a:lnTo>
                    <a:pt x="10631" y="4320"/>
                  </a:lnTo>
                  <a:cubicBezTo>
                    <a:pt x="10441" y="4510"/>
                    <a:pt x="10356" y="4781"/>
                    <a:pt x="10402" y="5048"/>
                  </a:cubicBezTo>
                  <a:lnTo>
                    <a:pt x="11060" y="8831"/>
                  </a:lnTo>
                  <a:lnTo>
                    <a:pt x="8657" y="8831"/>
                  </a:lnTo>
                  <a:lnTo>
                    <a:pt x="9315" y="5048"/>
                  </a:lnTo>
                  <a:cubicBezTo>
                    <a:pt x="9365" y="4783"/>
                    <a:pt x="9278" y="4510"/>
                    <a:pt x="9088" y="4320"/>
                  </a:cubicBezTo>
                  <a:lnTo>
                    <a:pt x="6751" y="1984"/>
                  </a:lnTo>
                  <a:cubicBezTo>
                    <a:pt x="6633" y="1865"/>
                    <a:pt x="6718" y="1659"/>
                    <a:pt x="6886" y="1659"/>
                  </a:cubicBezTo>
                  <a:close/>
                  <a:moveTo>
                    <a:pt x="6871" y="9469"/>
                  </a:moveTo>
                  <a:lnTo>
                    <a:pt x="5211" y="19020"/>
                  </a:lnTo>
                  <a:lnTo>
                    <a:pt x="2651" y="19020"/>
                  </a:lnTo>
                  <a:lnTo>
                    <a:pt x="742" y="9469"/>
                  </a:lnTo>
                  <a:close/>
                  <a:moveTo>
                    <a:pt x="11173" y="9469"/>
                  </a:moveTo>
                  <a:lnTo>
                    <a:pt x="12833" y="19020"/>
                  </a:lnTo>
                  <a:lnTo>
                    <a:pt x="6887" y="19020"/>
                  </a:lnTo>
                  <a:lnTo>
                    <a:pt x="8548" y="9469"/>
                  </a:lnTo>
                  <a:close/>
                  <a:moveTo>
                    <a:pt x="12834" y="642"/>
                  </a:moveTo>
                  <a:cubicBezTo>
                    <a:pt x="13335" y="642"/>
                    <a:pt x="13762" y="927"/>
                    <a:pt x="13952" y="1388"/>
                  </a:cubicBezTo>
                  <a:cubicBezTo>
                    <a:pt x="14143" y="1849"/>
                    <a:pt x="14043" y="2355"/>
                    <a:pt x="13689" y="2707"/>
                  </a:cubicBezTo>
                  <a:lnTo>
                    <a:pt x="11541" y="4855"/>
                  </a:lnTo>
                  <a:cubicBezTo>
                    <a:pt x="11468" y="4928"/>
                    <a:pt x="11435" y="5032"/>
                    <a:pt x="11453" y="5135"/>
                  </a:cubicBezTo>
                  <a:lnTo>
                    <a:pt x="12574" y="11584"/>
                  </a:lnTo>
                  <a:cubicBezTo>
                    <a:pt x="12601" y="11740"/>
                    <a:pt x="12735" y="11849"/>
                    <a:pt x="12888" y="11849"/>
                  </a:cubicBezTo>
                  <a:cubicBezTo>
                    <a:pt x="12906" y="11849"/>
                    <a:pt x="12925" y="11848"/>
                    <a:pt x="12943" y="11845"/>
                  </a:cubicBezTo>
                  <a:cubicBezTo>
                    <a:pt x="13117" y="11814"/>
                    <a:pt x="13232" y="11649"/>
                    <a:pt x="13202" y="11475"/>
                  </a:cubicBezTo>
                  <a:lnTo>
                    <a:pt x="12854" y="9469"/>
                  </a:lnTo>
                  <a:lnTo>
                    <a:pt x="18982" y="9469"/>
                  </a:lnTo>
                  <a:lnTo>
                    <a:pt x="17072" y="19020"/>
                  </a:lnTo>
                  <a:lnTo>
                    <a:pt x="14515" y="19020"/>
                  </a:lnTo>
                  <a:lnTo>
                    <a:pt x="13457" y="12943"/>
                  </a:lnTo>
                  <a:cubicBezTo>
                    <a:pt x="13431" y="12788"/>
                    <a:pt x="13297" y="12679"/>
                    <a:pt x="13146" y="12679"/>
                  </a:cubicBezTo>
                  <a:cubicBezTo>
                    <a:pt x="13127" y="12679"/>
                    <a:pt x="13108" y="12681"/>
                    <a:pt x="13088" y="12684"/>
                  </a:cubicBezTo>
                  <a:cubicBezTo>
                    <a:pt x="12914" y="12714"/>
                    <a:pt x="12799" y="12878"/>
                    <a:pt x="12830" y="13052"/>
                  </a:cubicBezTo>
                  <a:lnTo>
                    <a:pt x="13867" y="19020"/>
                  </a:lnTo>
                  <a:lnTo>
                    <a:pt x="13480" y="19020"/>
                  </a:lnTo>
                  <a:lnTo>
                    <a:pt x="11031" y="4940"/>
                  </a:lnTo>
                  <a:cubicBezTo>
                    <a:pt x="11020" y="4880"/>
                    <a:pt x="11040" y="4815"/>
                    <a:pt x="11084" y="4772"/>
                  </a:cubicBezTo>
                  <a:lnTo>
                    <a:pt x="13420" y="2436"/>
                  </a:lnTo>
                  <a:cubicBezTo>
                    <a:pt x="13707" y="2149"/>
                    <a:pt x="13701" y="1781"/>
                    <a:pt x="13600" y="1535"/>
                  </a:cubicBezTo>
                  <a:cubicBezTo>
                    <a:pt x="13497" y="1287"/>
                    <a:pt x="13241" y="1023"/>
                    <a:pt x="12834" y="1023"/>
                  </a:cubicBezTo>
                  <a:lnTo>
                    <a:pt x="6887" y="1023"/>
                  </a:lnTo>
                  <a:cubicBezTo>
                    <a:pt x="6479" y="1023"/>
                    <a:pt x="6226" y="1288"/>
                    <a:pt x="6123" y="1535"/>
                  </a:cubicBezTo>
                  <a:cubicBezTo>
                    <a:pt x="6022" y="1781"/>
                    <a:pt x="6014" y="2149"/>
                    <a:pt x="6303" y="2436"/>
                  </a:cubicBezTo>
                  <a:lnTo>
                    <a:pt x="8639" y="4772"/>
                  </a:lnTo>
                  <a:cubicBezTo>
                    <a:pt x="8681" y="4815"/>
                    <a:pt x="8703" y="4878"/>
                    <a:pt x="8692" y="4940"/>
                  </a:cubicBezTo>
                  <a:lnTo>
                    <a:pt x="6243" y="19020"/>
                  </a:lnTo>
                  <a:lnTo>
                    <a:pt x="5856" y="19020"/>
                  </a:lnTo>
                  <a:lnTo>
                    <a:pt x="8270" y="5135"/>
                  </a:lnTo>
                  <a:cubicBezTo>
                    <a:pt x="8287" y="5032"/>
                    <a:pt x="8255" y="4928"/>
                    <a:pt x="8181" y="4855"/>
                  </a:cubicBezTo>
                  <a:lnTo>
                    <a:pt x="6033" y="2707"/>
                  </a:lnTo>
                  <a:cubicBezTo>
                    <a:pt x="5682" y="2355"/>
                    <a:pt x="5579" y="1848"/>
                    <a:pt x="5769" y="1388"/>
                  </a:cubicBezTo>
                  <a:cubicBezTo>
                    <a:pt x="5961" y="927"/>
                    <a:pt x="6388" y="642"/>
                    <a:pt x="6887" y="642"/>
                  </a:cubicBezTo>
                  <a:close/>
                  <a:moveTo>
                    <a:pt x="17693" y="19655"/>
                  </a:moveTo>
                  <a:lnTo>
                    <a:pt x="17693" y="21058"/>
                  </a:lnTo>
                  <a:lnTo>
                    <a:pt x="15368" y="21058"/>
                  </a:lnTo>
                  <a:lnTo>
                    <a:pt x="14078" y="20412"/>
                  </a:lnTo>
                  <a:cubicBezTo>
                    <a:pt x="14033" y="20389"/>
                    <a:pt x="13984" y="20378"/>
                    <a:pt x="13935" y="20378"/>
                  </a:cubicBezTo>
                  <a:cubicBezTo>
                    <a:pt x="13886" y="20378"/>
                    <a:pt x="13837" y="20389"/>
                    <a:pt x="13792" y="20412"/>
                  </a:cubicBezTo>
                  <a:lnTo>
                    <a:pt x="12500" y="21058"/>
                  </a:lnTo>
                  <a:lnTo>
                    <a:pt x="7217" y="21058"/>
                  </a:lnTo>
                  <a:lnTo>
                    <a:pt x="5925" y="20412"/>
                  </a:lnTo>
                  <a:cubicBezTo>
                    <a:pt x="5880" y="20389"/>
                    <a:pt x="5832" y="20378"/>
                    <a:pt x="5783" y="20378"/>
                  </a:cubicBezTo>
                  <a:cubicBezTo>
                    <a:pt x="5734" y="20378"/>
                    <a:pt x="5685" y="20389"/>
                    <a:pt x="5639" y="20412"/>
                  </a:cubicBezTo>
                  <a:lnTo>
                    <a:pt x="4349" y="21058"/>
                  </a:lnTo>
                  <a:lnTo>
                    <a:pt x="2030" y="21058"/>
                  </a:lnTo>
                  <a:lnTo>
                    <a:pt x="2030" y="19655"/>
                  </a:lnTo>
                  <a:close/>
                  <a:moveTo>
                    <a:pt x="6892" y="1"/>
                  </a:moveTo>
                  <a:cubicBezTo>
                    <a:pt x="6131" y="1"/>
                    <a:pt x="5477" y="436"/>
                    <a:pt x="5185" y="1141"/>
                  </a:cubicBezTo>
                  <a:cubicBezTo>
                    <a:pt x="4895" y="1845"/>
                    <a:pt x="5048" y="2616"/>
                    <a:pt x="5586" y="3153"/>
                  </a:cubicBezTo>
                  <a:lnTo>
                    <a:pt x="7619" y="5185"/>
                  </a:lnTo>
                  <a:lnTo>
                    <a:pt x="6986" y="8831"/>
                  </a:lnTo>
                  <a:lnTo>
                    <a:pt x="352" y="8831"/>
                  </a:lnTo>
                  <a:cubicBezTo>
                    <a:pt x="154" y="8831"/>
                    <a:pt x="1" y="9019"/>
                    <a:pt x="40" y="9211"/>
                  </a:cubicBezTo>
                  <a:lnTo>
                    <a:pt x="2001" y="19018"/>
                  </a:lnTo>
                  <a:lnTo>
                    <a:pt x="1712" y="19018"/>
                  </a:lnTo>
                  <a:cubicBezTo>
                    <a:pt x="1536" y="19018"/>
                    <a:pt x="1394" y="19161"/>
                    <a:pt x="1394" y="19336"/>
                  </a:cubicBezTo>
                  <a:lnTo>
                    <a:pt x="1394" y="21372"/>
                  </a:lnTo>
                  <a:cubicBezTo>
                    <a:pt x="1394" y="21549"/>
                    <a:pt x="1536" y="21690"/>
                    <a:pt x="1712" y="21690"/>
                  </a:cubicBezTo>
                  <a:lnTo>
                    <a:pt x="4429" y="21690"/>
                  </a:lnTo>
                  <a:cubicBezTo>
                    <a:pt x="4479" y="21690"/>
                    <a:pt x="4527" y="21679"/>
                    <a:pt x="4571" y="21657"/>
                  </a:cubicBezTo>
                  <a:lnTo>
                    <a:pt x="5787" y="21047"/>
                  </a:lnTo>
                  <a:lnTo>
                    <a:pt x="7004" y="21657"/>
                  </a:lnTo>
                  <a:cubicBezTo>
                    <a:pt x="7046" y="21679"/>
                    <a:pt x="7096" y="21690"/>
                    <a:pt x="7144" y="21690"/>
                  </a:cubicBezTo>
                  <a:lnTo>
                    <a:pt x="12577" y="21690"/>
                  </a:lnTo>
                  <a:cubicBezTo>
                    <a:pt x="12627" y="21690"/>
                    <a:pt x="12677" y="21679"/>
                    <a:pt x="12719" y="21657"/>
                  </a:cubicBezTo>
                  <a:lnTo>
                    <a:pt x="13935" y="21047"/>
                  </a:lnTo>
                  <a:lnTo>
                    <a:pt x="15152" y="21657"/>
                  </a:lnTo>
                  <a:cubicBezTo>
                    <a:pt x="15194" y="21679"/>
                    <a:pt x="15244" y="21690"/>
                    <a:pt x="15292" y="21690"/>
                  </a:cubicBezTo>
                  <a:lnTo>
                    <a:pt x="18011" y="21690"/>
                  </a:lnTo>
                  <a:cubicBezTo>
                    <a:pt x="18187" y="21690"/>
                    <a:pt x="18329" y="21549"/>
                    <a:pt x="18329" y="21372"/>
                  </a:cubicBezTo>
                  <a:lnTo>
                    <a:pt x="18329" y="19336"/>
                  </a:lnTo>
                  <a:cubicBezTo>
                    <a:pt x="18329" y="19161"/>
                    <a:pt x="18187" y="19018"/>
                    <a:pt x="18011" y="19018"/>
                  </a:cubicBezTo>
                  <a:lnTo>
                    <a:pt x="17719" y="19018"/>
                  </a:lnTo>
                  <a:lnTo>
                    <a:pt x="19680" y="9211"/>
                  </a:lnTo>
                  <a:cubicBezTo>
                    <a:pt x="19701" y="9118"/>
                    <a:pt x="19677" y="9023"/>
                    <a:pt x="19616" y="8949"/>
                  </a:cubicBezTo>
                  <a:cubicBezTo>
                    <a:pt x="19556" y="8875"/>
                    <a:pt x="19465" y="8831"/>
                    <a:pt x="19371" y="8831"/>
                  </a:cubicBezTo>
                  <a:lnTo>
                    <a:pt x="12745" y="8831"/>
                  </a:lnTo>
                  <a:lnTo>
                    <a:pt x="12111" y="5185"/>
                  </a:lnTo>
                  <a:lnTo>
                    <a:pt x="14144" y="3153"/>
                  </a:lnTo>
                  <a:cubicBezTo>
                    <a:pt x="14683" y="2613"/>
                    <a:pt x="14836" y="1845"/>
                    <a:pt x="14545" y="1141"/>
                  </a:cubicBezTo>
                  <a:cubicBezTo>
                    <a:pt x="14253" y="436"/>
                    <a:pt x="13600" y="1"/>
                    <a:pt x="12839" y="1"/>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2" name="TextBox 1"/>
          <p:cNvSpPr txBox="1"/>
          <p:nvPr/>
        </p:nvSpPr>
        <p:spPr>
          <a:xfrm>
            <a:off x="-71409" y="751128"/>
            <a:ext cx="4642532" cy="742511"/>
          </a:xfrm>
          <a:prstGeom prst="rect">
            <a:avLst/>
          </a:prstGeom>
          <a:noFill/>
        </p:spPr>
        <p:txBody>
          <a:bodyPr wrap="square" rtlCol="0">
            <a:spAutoFit/>
          </a:bodyPr>
          <a:lstStyle/>
          <a:p>
            <a:pPr algn="ctr">
              <a:lnSpc>
                <a:spcPct val="150000"/>
              </a:lnSpc>
            </a:pPr>
            <a:r>
              <a:rPr lang="en-US" sz="3200" b="1" dirty="0" err="1">
                <a:solidFill>
                  <a:srgbClr val="0000FF"/>
                </a:solidFill>
                <a:latin typeface="Times New Roman" panose="02020603050405020304" pitchFamily="18" charset="0"/>
                <a:cs typeface="Times New Roman" panose="02020603050405020304" pitchFamily="18" charset="0"/>
              </a:rPr>
              <a:t>Ôn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kiến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thức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học</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75" name="TextBox 74"/>
          <p:cNvSpPr txBox="1"/>
          <p:nvPr/>
        </p:nvSpPr>
        <p:spPr>
          <a:xfrm>
            <a:off x="5526800" y="751128"/>
            <a:ext cx="3049787" cy="742511"/>
          </a:xfrm>
          <a:prstGeom prst="rect">
            <a:avLst/>
          </a:prstGeom>
          <a:noFill/>
        </p:spPr>
        <p:txBody>
          <a:bodyPr wrap="square" rtlCol="0">
            <a:spAutoFit/>
          </a:bodyPr>
          <a:lstStyle/>
          <a:p>
            <a:pPr algn="ctr">
              <a:lnSpc>
                <a:spcPct val="150000"/>
              </a:lnSpc>
            </a:pPr>
            <a:r>
              <a:rPr lang="en-US" sz="3200" b="1" err="1">
                <a:solidFill>
                  <a:srgbClr val="0000FF"/>
                </a:solidFill>
                <a:latin typeface="Times New Roman" panose="02020603050405020304" pitchFamily="18" charset="0"/>
                <a:cs typeface="Times New Roman" panose="02020603050405020304" pitchFamily="18" charset="0"/>
              </a:rPr>
              <a:t>Xem</a:t>
            </a:r>
            <a:r>
              <a:rPr lang="en-US" sz="3200" b="1">
                <a:solidFill>
                  <a:srgbClr val="0000FF"/>
                </a:solidFill>
                <a:latin typeface="Times New Roman" panose="02020603050405020304" pitchFamily="18" charset="0"/>
                <a:cs typeface="Times New Roman" panose="02020603050405020304" pitchFamily="18" charset="0"/>
              </a:rPr>
              <a:t> trước </a:t>
            </a:r>
            <a:r>
              <a:rPr lang="en-US" sz="3200" b="1" err="1">
                <a:solidFill>
                  <a:srgbClr val="0000FF"/>
                </a:solidFill>
                <a:latin typeface="Times New Roman" panose="02020603050405020304" pitchFamily="18" charset="0"/>
                <a:cs typeface="Times New Roman" panose="02020603050405020304" pitchFamily="18" charset="0"/>
              </a:rPr>
              <a:t>bài</a:t>
            </a:r>
            <a:r>
              <a:rPr lang="en-US" sz="3200" b="1">
                <a:solidFill>
                  <a:srgbClr val="0000FF"/>
                </a:solidFill>
                <a:latin typeface="Times New Roman" panose="02020603050405020304" pitchFamily="18" charset="0"/>
                <a:cs typeface="Times New Roman" panose="02020603050405020304" pitchFamily="18" charset="0"/>
              </a:rPr>
              <a:t> 2</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76" name="TextBox 75"/>
          <p:cNvSpPr txBox="1"/>
          <p:nvPr/>
        </p:nvSpPr>
        <p:spPr>
          <a:xfrm>
            <a:off x="1692781" y="3519596"/>
            <a:ext cx="5756684" cy="742511"/>
          </a:xfrm>
          <a:prstGeom prst="rect">
            <a:avLst/>
          </a:prstGeom>
          <a:noFill/>
        </p:spPr>
        <p:txBody>
          <a:bodyPr wrap="square" rtlCol="0">
            <a:spAutoFit/>
          </a:bodyPr>
          <a:lstStyle/>
          <a:p>
            <a:pPr algn="ctr">
              <a:lnSpc>
                <a:spcPct val="150000"/>
              </a:lnSpc>
            </a:pPr>
            <a:r>
              <a:rPr lang="en-US" sz="3200" b="1" dirty="0" err="1">
                <a:solidFill>
                  <a:srgbClr val="0000FF"/>
                </a:solidFill>
                <a:latin typeface="Times New Roman" panose="02020603050405020304" pitchFamily="18" charset="0"/>
                <a:cs typeface="Times New Roman" panose="02020603050405020304" pitchFamily="18" charset="0"/>
              </a:rPr>
              <a:t>Hoàn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dụng</a:t>
            </a:r>
            <a:endParaRPr lang="en-US" sz="3200" b="1" dirty="0">
              <a:solidFill>
                <a:srgbClr val="0000FF"/>
              </a:solidFill>
              <a:latin typeface="Times New Roman" panose="02020603050405020304" pitchFamily="18" charset="0"/>
              <a:cs typeface="Times New Roman" panose="02020603050405020304" pitchFamily="18" charset="0"/>
            </a:endParaRPr>
          </a:p>
        </p:txBody>
      </p:sp>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45913">
            <a:off x="4031987" y="-32771"/>
            <a:ext cx="1080023" cy="1422469"/>
          </a:xfrm>
          <a:prstGeom prst="rect">
            <a:avLst/>
          </a:prstGeom>
        </p:spPr>
      </p:pic>
      <p:pic>
        <p:nvPicPr>
          <p:cNvPr id="64" name="Picture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5939" y="3546671"/>
            <a:ext cx="1018120" cy="1591194"/>
          </a:xfrm>
          <a:prstGeom prst="rect">
            <a:avLst/>
          </a:prstGeom>
          <a:ln>
            <a:noFill/>
          </a:ln>
          <a:effectLst>
            <a:outerShdw blurRad="292100" dist="139700" dir="2700000" algn="tl" rotWithShape="0">
              <a:srgbClr val="333333">
                <a:alpha val="65000"/>
              </a:srgbClr>
            </a:outerShdw>
          </a:effectLst>
        </p:spPr>
      </p:pic>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7" y="3546671"/>
            <a:ext cx="1018120" cy="1591194"/>
          </a:xfrm>
          <a:prstGeom prst="rect">
            <a:avLst/>
          </a:prstGeom>
          <a:ln>
            <a:noFill/>
          </a:ln>
          <a:effectLst>
            <a:outerShdw blurRad="292100" dist="139700" dir="2700000" algn="tl" rotWithShape="0">
              <a:srgbClr val="333333">
                <a:alpha val="65000"/>
              </a:srgbClr>
            </a:outerShdw>
          </a:effectLst>
        </p:spPr>
      </p:pic>
      <p:grpSp>
        <p:nvGrpSpPr>
          <p:cNvPr id="757" name="Google Shape;757;p46"/>
          <p:cNvGrpSpPr/>
          <p:nvPr/>
        </p:nvGrpSpPr>
        <p:grpSpPr>
          <a:xfrm>
            <a:off x="937440" y="173233"/>
            <a:ext cx="7022465" cy="236401"/>
            <a:chOff x="1060756" y="660592"/>
            <a:chExt cx="7022465" cy="236401"/>
          </a:xfrm>
          <a:solidFill>
            <a:srgbClr val="FF0000"/>
          </a:solidFill>
        </p:grpSpPr>
        <p:sp>
          <p:nvSpPr>
            <p:cNvPr id="758" name="Google Shape;758;p46"/>
            <p:cNvSpPr/>
            <p:nvPr/>
          </p:nvSpPr>
          <p:spPr>
            <a:xfrm>
              <a:off x="1060756" y="660592"/>
              <a:ext cx="248700" cy="236400"/>
            </a:xfrm>
            <a:prstGeom prst="star5">
              <a:avLst>
                <a:gd name="adj" fmla="val 24558"/>
                <a:gd name="hf" fmla="val 105146"/>
                <a:gd name="vf" fmla="val 110557"/>
              </a:avLst>
            </a:prstGeom>
            <a:grpFill/>
            <a:ln>
              <a:noFill/>
            </a:ln>
          </p:spPr>
          <p:txBody>
            <a:bodyPr spcFirstLastPara="1" wrap="square" lIns="91425" tIns="91425" rIns="91425" bIns="91425" anchor="ctr" anchorCtr="0">
              <a:noAutofit/>
            </a:bodyPr>
            <a:lstStyle/>
            <a:p>
              <a:endParaRPr>
                <a:solidFill>
                  <a:srgbClr val="FF0000"/>
                </a:solidFill>
                <a:latin typeface="Times New Roman" panose="02020603050405020304" pitchFamily="18" charset="0"/>
                <a:cs typeface="Times New Roman" panose="02020603050405020304" pitchFamily="18" charset="0"/>
              </a:endParaRPr>
            </a:p>
          </p:txBody>
        </p:sp>
        <p:sp>
          <p:nvSpPr>
            <p:cNvPr id="759" name="Google Shape;759;p46"/>
            <p:cNvSpPr/>
            <p:nvPr/>
          </p:nvSpPr>
          <p:spPr>
            <a:xfrm>
              <a:off x="1343739" y="696011"/>
              <a:ext cx="174300" cy="165600"/>
            </a:xfrm>
            <a:prstGeom prst="star5">
              <a:avLst>
                <a:gd name="adj" fmla="val 24558"/>
                <a:gd name="hf" fmla="val 105146"/>
                <a:gd name="vf" fmla="val 110557"/>
              </a:avLst>
            </a:prstGeom>
            <a:grpFill/>
            <a:ln>
              <a:noFill/>
            </a:ln>
          </p:spPr>
          <p:txBody>
            <a:bodyPr spcFirstLastPara="1" wrap="square" lIns="91425" tIns="91425" rIns="91425" bIns="91425" anchor="ctr" anchorCtr="0">
              <a:noAutofit/>
            </a:bodyPr>
            <a:lstStyle/>
            <a:p>
              <a:endParaRPr>
                <a:solidFill>
                  <a:srgbClr val="FF0000"/>
                </a:solidFill>
                <a:latin typeface="Times New Roman" panose="02020603050405020304" pitchFamily="18" charset="0"/>
                <a:cs typeface="Times New Roman" panose="02020603050405020304" pitchFamily="18" charset="0"/>
              </a:endParaRPr>
            </a:p>
          </p:txBody>
        </p:sp>
        <p:sp>
          <p:nvSpPr>
            <p:cNvPr id="760" name="Google Shape;760;p46"/>
            <p:cNvSpPr/>
            <p:nvPr/>
          </p:nvSpPr>
          <p:spPr>
            <a:xfrm>
              <a:off x="1552321" y="712062"/>
              <a:ext cx="140400" cy="133500"/>
            </a:xfrm>
            <a:prstGeom prst="star5">
              <a:avLst>
                <a:gd name="adj" fmla="val 24558"/>
                <a:gd name="hf" fmla="val 105146"/>
                <a:gd name="vf" fmla="val 110557"/>
              </a:avLst>
            </a:prstGeom>
            <a:grpFill/>
            <a:ln>
              <a:noFill/>
            </a:ln>
          </p:spPr>
          <p:txBody>
            <a:bodyPr spcFirstLastPara="1" wrap="square" lIns="91425" tIns="91425" rIns="91425" bIns="91425" anchor="ctr" anchorCtr="0">
              <a:noAutofit/>
            </a:bodyPr>
            <a:lstStyle/>
            <a:p>
              <a:endParaRPr>
                <a:solidFill>
                  <a:srgbClr val="FF0000"/>
                </a:solidFill>
                <a:latin typeface="Times New Roman" panose="02020603050405020304" pitchFamily="18" charset="0"/>
                <a:cs typeface="Times New Roman" panose="02020603050405020304" pitchFamily="18" charset="0"/>
              </a:endParaRPr>
            </a:p>
          </p:txBody>
        </p:sp>
        <p:sp>
          <p:nvSpPr>
            <p:cNvPr id="761" name="Google Shape;761;p46"/>
            <p:cNvSpPr/>
            <p:nvPr/>
          </p:nvSpPr>
          <p:spPr>
            <a:xfrm rot="10800000">
              <a:off x="7834521" y="660592"/>
              <a:ext cx="248700" cy="236400"/>
            </a:xfrm>
            <a:prstGeom prst="star5">
              <a:avLst>
                <a:gd name="adj" fmla="val 24558"/>
                <a:gd name="hf" fmla="val 105146"/>
                <a:gd name="vf" fmla="val 110557"/>
              </a:avLst>
            </a:prstGeom>
            <a:grpFill/>
            <a:ln>
              <a:noFill/>
            </a:ln>
          </p:spPr>
          <p:txBody>
            <a:bodyPr spcFirstLastPara="1" wrap="square" lIns="91425" tIns="91425" rIns="91425" bIns="91425" anchor="ctr" anchorCtr="0">
              <a:noAutofit/>
            </a:bodyPr>
            <a:lstStyle/>
            <a:p>
              <a:endParaRPr>
                <a:solidFill>
                  <a:srgbClr val="FF0000"/>
                </a:solidFill>
                <a:latin typeface="Times New Roman" panose="02020603050405020304" pitchFamily="18" charset="0"/>
                <a:cs typeface="Times New Roman" panose="02020603050405020304" pitchFamily="18" charset="0"/>
              </a:endParaRPr>
            </a:p>
          </p:txBody>
        </p:sp>
        <p:sp>
          <p:nvSpPr>
            <p:cNvPr id="762" name="Google Shape;762;p46"/>
            <p:cNvSpPr/>
            <p:nvPr/>
          </p:nvSpPr>
          <p:spPr>
            <a:xfrm rot="10800000">
              <a:off x="7625939" y="695973"/>
              <a:ext cx="174300" cy="165600"/>
            </a:xfrm>
            <a:prstGeom prst="star5">
              <a:avLst>
                <a:gd name="adj" fmla="val 24558"/>
                <a:gd name="hf" fmla="val 105146"/>
                <a:gd name="vf" fmla="val 110557"/>
              </a:avLst>
            </a:prstGeom>
            <a:grpFill/>
            <a:ln>
              <a:noFill/>
            </a:ln>
          </p:spPr>
          <p:txBody>
            <a:bodyPr spcFirstLastPara="1" wrap="square" lIns="91425" tIns="91425" rIns="91425" bIns="91425" anchor="ctr" anchorCtr="0">
              <a:noAutofit/>
            </a:bodyPr>
            <a:lstStyle/>
            <a:p>
              <a:endParaRPr>
                <a:solidFill>
                  <a:srgbClr val="FF0000"/>
                </a:solidFill>
                <a:latin typeface="Times New Roman" panose="02020603050405020304" pitchFamily="18" charset="0"/>
                <a:cs typeface="Times New Roman" panose="02020603050405020304" pitchFamily="18" charset="0"/>
              </a:endParaRPr>
            </a:p>
          </p:txBody>
        </p:sp>
        <p:sp>
          <p:nvSpPr>
            <p:cNvPr id="763" name="Google Shape;763;p46"/>
            <p:cNvSpPr/>
            <p:nvPr/>
          </p:nvSpPr>
          <p:spPr>
            <a:xfrm rot="10800000">
              <a:off x="7451256" y="712022"/>
              <a:ext cx="140400" cy="133500"/>
            </a:xfrm>
            <a:prstGeom prst="star5">
              <a:avLst>
                <a:gd name="adj" fmla="val 24558"/>
                <a:gd name="hf" fmla="val 105146"/>
                <a:gd name="vf" fmla="val 110557"/>
              </a:avLst>
            </a:prstGeom>
            <a:grpFill/>
            <a:ln>
              <a:noFill/>
            </a:ln>
          </p:spPr>
          <p:txBody>
            <a:bodyPr spcFirstLastPara="1" wrap="square" lIns="91425" tIns="91425" rIns="91425" bIns="91425" anchor="ctr" anchorCtr="0">
              <a:noAutofit/>
            </a:bodyPr>
            <a:lstStyle/>
            <a:p>
              <a:endParaRPr>
                <a:solidFill>
                  <a:srgbClr val="FF0000"/>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823221191"/>
      </p:ext>
    </p:extLst>
  </p:cSld>
  <p:clrMapOvr>
    <a:masterClrMapping/>
  </p:clrMapOvr>
  <mc:AlternateContent xmlns:mc="http://schemas.openxmlformats.org/markup-compatibility/2006" xmlns:p14="http://schemas.microsoft.com/office/powerpoint/2010/main">
    <mc:Choice Requires="p14">
      <p:transition spd="slow" p14:dur="125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up)">
                                      <p:cBhvr>
                                        <p:cTn id="10" dur="500"/>
                                        <p:tgtEl>
                                          <p:spTgt spid="7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wipe(down)">
                                      <p:cBhvr>
                                        <p:cTn id="1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5" grpId="0"/>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07"/>
        <p:cNvGrpSpPr/>
        <p:nvPr/>
      </p:nvGrpSpPr>
      <p:grpSpPr>
        <a:xfrm>
          <a:off x="0" y="0"/>
          <a:ext cx="0" cy="0"/>
          <a:chOff x="0" y="0"/>
          <a:chExt cx="0" cy="0"/>
        </a:xfrm>
      </p:grpSpPr>
      <p:grpSp>
        <p:nvGrpSpPr>
          <p:cNvPr id="4615" name="Google Shape;4615;p56"/>
          <p:cNvGrpSpPr/>
          <p:nvPr/>
        </p:nvGrpSpPr>
        <p:grpSpPr>
          <a:xfrm rot="-7200044">
            <a:off x="7528409" y="-894140"/>
            <a:ext cx="1572215" cy="2628655"/>
            <a:chOff x="10774750" y="2941013"/>
            <a:chExt cx="1572250" cy="2628713"/>
          </a:xfrm>
        </p:grpSpPr>
        <p:grpSp>
          <p:nvGrpSpPr>
            <p:cNvPr id="4616" name="Google Shape;4616;p56"/>
            <p:cNvGrpSpPr/>
            <p:nvPr/>
          </p:nvGrpSpPr>
          <p:grpSpPr>
            <a:xfrm>
              <a:off x="10774750" y="3186025"/>
              <a:ext cx="1572250" cy="2383700"/>
              <a:chOff x="1369500" y="2541225"/>
              <a:chExt cx="1572250" cy="2383700"/>
            </a:xfrm>
          </p:grpSpPr>
          <p:sp>
            <p:nvSpPr>
              <p:cNvPr id="4617" name="Google Shape;4617;p56"/>
              <p:cNvSpPr/>
              <p:nvPr/>
            </p:nvSpPr>
            <p:spPr>
              <a:xfrm>
                <a:off x="2067800" y="2726650"/>
                <a:ext cx="237850" cy="1094200"/>
              </a:xfrm>
              <a:custGeom>
                <a:avLst/>
                <a:gdLst/>
                <a:ahLst/>
                <a:cxnLst/>
                <a:rect l="l" t="t" r="r" b="b"/>
                <a:pathLst>
                  <a:path w="9514" h="43768" extrusionOk="0">
                    <a:moveTo>
                      <a:pt x="6466" y="1"/>
                    </a:moveTo>
                    <a:cubicBezTo>
                      <a:pt x="2656" y="6763"/>
                      <a:pt x="2287" y="15407"/>
                      <a:pt x="953" y="22992"/>
                    </a:cubicBezTo>
                    <a:cubicBezTo>
                      <a:pt x="1" y="27885"/>
                      <a:pt x="394" y="39851"/>
                      <a:pt x="4620" y="43768"/>
                    </a:cubicBezTo>
                    <a:cubicBezTo>
                      <a:pt x="5620" y="40839"/>
                      <a:pt x="4442" y="33707"/>
                      <a:pt x="4585" y="30409"/>
                    </a:cubicBezTo>
                    <a:cubicBezTo>
                      <a:pt x="4906" y="26659"/>
                      <a:pt x="6406" y="23170"/>
                      <a:pt x="7097" y="19455"/>
                    </a:cubicBezTo>
                    <a:cubicBezTo>
                      <a:pt x="8204" y="13586"/>
                      <a:pt x="9514" y="5478"/>
                      <a:pt x="6466" y="1"/>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18" name="Google Shape;4618;p56"/>
              <p:cNvSpPr/>
              <p:nvPr/>
            </p:nvSpPr>
            <p:spPr>
              <a:xfrm>
                <a:off x="2257125" y="3315725"/>
                <a:ext cx="660800" cy="604200"/>
              </a:xfrm>
              <a:custGeom>
                <a:avLst/>
                <a:gdLst/>
                <a:ahLst/>
                <a:cxnLst/>
                <a:rect l="l" t="t" r="r" b="b"/>
                <a:pathLst>
                  <a:path w="26432" h="24168" extrusionOk="0">
                    <a:moveTo>
                      <a:pt x="26432" y="0"/>
                    </a:moveTo>
                    <a:cubicBezTo>
                      <a:pt x="20169" y="8275"/>
                      <a:pt x="11121" y="16764"/>
                      <a:pt x="0" y="24086"/>
                    </a:cubicBezTo>
                    <a:cubicBezTo>
                      <a:pt x="303" y="24142"/>
                      <a:pt x="631" y="24168"/>
                      <a:pt x="980" y="24168"/>
                    </a:cubicBezTo>
                    <a:cubicBezTo>
                      <a:pt x="5296" y="24168"/>
                      <a:pt x="12767" y="20161"/>
                      <a:pt x="15609" y="17693"/>
                    </a:cubicBezTo>
                    <a:cubicBezTo>
                      <a:pt x="21205" y="12752"/>
                      <a:pt x="24646" y="6858"/>
                      <a:pt x="26432"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19" name="Google Shape;4619;p56"/>
              <p:cNvSpPr/>
              <p:nvPr/>
            </p:nvSpPr>
            <p:spPr>
              <a:xfrm>
                <a:off x="1583825" y="3121350"/>
                <a:ext cx="552775" cy="766475"/>
              </a:xfrm>
              <a:custGeom>
                <a:avLst/>
                <a:gdLst/>
                <a:ahLst/>
                <a:cxnLst/>
                <a:rect l="l" t="t" r="r" b="b"/>
                <a:pathLst>
                  <a:path w="22111" h="30659" extrusionOk="0">
                    <a:moveTo>
                      <a:pt x="262" y="0"/>
                    </a:moveTo>
                    <a:lnTo>
                      <a:pt x="262" y="0"/>
                    </a:lnTo>
                    <a:cubicBezTo>
                      <a:pt x="322" y="155"/>
                      <a:pt x="453" y="465"/>
                      <a:pt x="512" y="631"/>
                    </a:cubicBezTo>
                    <a:cubicBezTo>
                      <a:pt x="0" y="3001"/>
                      <a:pt x="3370" y="7442"/>
                      <a:pt x="4382" y="9573"/>
                    </a:cubicBezTo>
                    <a:cubicBezTo>
                      <a:pt x="5822" y="12788"/>
                      <a:pt x="7942" y="15919"/>
                      <a:pt x="9787" y="18800"/>
                    </a:cubicBezTo>
                    <a:cubicBezTo>
                      <a:pt x="11859" y="21777"/>
                      <a:pt x="14014" y="25444"/>
                      <a:pt x="16728" y="27790"/>
                    </a:cubicBezTo>
                    <a:cubicBezTo>
                      <a:pt x="18395" y="29302"/>
                      <a:pt x="20157" y="29683"/>
                      <a:pt x="21801" y="30659"/>
                    </a:cubicBezTo>
                    <a:lnTo>
                      <a:pt x="22110" y="30528"/>
                    </a:lnTo>
                    <a:cubicBezTo>
                      <a:pt x="20860" y="25968"/>
                      <a:pt x="16419" y="19241"/>
                      <a:pt x="13657" y="14919"/>
                    </a:cubicBezTo>
                    <a:cubicBezTo>
                      <a:pt x="9990" y="9692"/>
                      <a:pt x="4894" y="4489"/>
                      <a:pt x="262"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0" name="Google Shape;4620;p56"/>
              <p:cNvSpPr/>
              <p:nvPr/>
            </p:nvSpPr>
            <p:spPr>
              <a:xfrm>
                <a:off x="2233600" y="3798800"/>
                <a:ext cx="708150" cy="245525"/>
              </a:xfrm>
              <a:custGeom>
                <a:avLst/>
                <a:gdLst/>
                <a:ahLst/>
                <a:cxnLst/>
                <a:rect l="l" t="t" r="r" b="b"/>
                <a:pathLst>
                  <a:path w="28326" h="9821" extrusionOk="0">
                    <a:moveTo>
                      <a:pt x="28325" y="1"/>
                    </a:moveTo>
                    <a:lnTo>
                      <a:pt x="28325" y="1"/>
                    </a:lnTo>
                    <a:cubicBezTo>
                      <a:pt x="26087" y="715"/>
                      <a:pt x="24004" y="2263"/>
                      <a:pt x="21706" y="2823"/>
                    </a:cubicBezTo>
                    <a:cubicBezTo>
                      <a:pt x="19265" y="3430"/>
                      <a:pt x="16872" y="4204"/>
                      <a:pt x="14419" y="4823"/>
                    </a:cubicBezTo>
                    <a:cubicBezTo>
                      <a:pt x="9799" y="6299"/>
                      <a:pt x="4442" y="5906"/>
                      <a:pt x="1" y="7847"/>
                    </a:cubicBezTo>
                    <a:lnTo>
                      <a:pt x="60" y="8002"/>
                    </a:lnTo>
                    <a:cubicBezTo>
                      <a:pt x="1662" y="9447"/>
                      <a:pt x="4443" y="9820"/>
                      <a:pt x="7177" y="9820"/>
                    </a:cubicBezTo>
                    <a:cubicBezTo>
                      <a:pt x="9197" y="9820"/>
                      <a:pt x="11192" y="9617"/>
                      <a:pt x="12669" y="9490"/>
                    </a:cubicBezTo>
                    <a:cubicBezTo>
                      <a:pt x="15705" y="9002"/>
                      <a:pt x="19051" y="8395"/>
                      <a:pt x="21789" y="7133"/>
                    </a:cubicBezTo>
                    <a:cubicBezTo>
                      <a:pt x="25135" y="5609"/>
                      <a:pt x="26361" y="2775"/>
                      <a:pt x="28325" y="1"/>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1" name="Google Shape;4621;p56"/>
              <p:cNvSpPr/>
              <p:nvPr/>
            </p:nvSpPr>
            <p:spPr>
              <a:xfrm>
                <a:off x="1369500" y="3702075"/>
                <a:ext cx="728100" cy="307900"/>
              </a:xfrm>
              <a:custGeom>
                <a:avLst/>
                <a:gdLst/>
                <a:ahLst/>
                <a:cxnLst/>
                <a:rect l="l" t="t" r="r" b="b"/>
                <a:pathLst>
                  <a:path w="29124" h="12316" extrusionOk="0">
                    <a:moveTo>
                      <a:pt x="1" y="0"/>
                    </a:moveTo>
                    <a:lnTo>
                      <a:pt x="1" y="0"/>
                    </a:lnTo>
                    <a:cubicBezTo>
                      <a:pt x="5324" y="5848"/>
                      <a:pt x="14332" y="12316"/>
                      <a:pt x="22877" y="12316"/>
                    </a:cubicBezTo>
                    <a:cubicBezTo>
                      <a:pt x="24997" y="12316"/>
                      <a:pt x="27088" y="11918"/>
                      <a:pt x="29088" y="11014"/>
                    </a:cubicBezTo>
                    <a:lnTo>
                      <a:pt x="29123" y="10633"/>
                    </a:lnTo>
                    <a:cubicBezTo>
                      <a:pt x="25897" y="9752"/>
                      <a:pt x="22873" y="7525"/>
                      <a:pt x="19777" y="6037"/>
                    </a:cubicBezTo>
                    <a:cubicBezTo>
                      <a:pt x="16598" y="4775"/>
                      <a:pt x="13157" y="3799"/>
                      <a:pt x="9883" y="2751"/>
                    </a:cubicBezTo>
                    <a:cubicBezTo>
                      <a:pt x="6442" y="1774"/>
                      <a:pt x="3132" y="1096"/>
                      <a:pt x="1"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2" name="Google Shape;4622;p56"/>
              <p:cNvSpPr/>
              <p:nvPr/>
            </p:nvSpPr>
            <p:spPr>
              <a:xfrm>
                <a:off x="2189850" y="4055700"/>
                <a:ext cx="547700" cy="441725"/>
              </a:xfrm>
              <a:custGeom>
                <a:avLst/>
                <a:gdLst/>
                <a:ahLst/>
                <a:cxnLst/>
                <a:rect l="l" t="t" r="r" b="b"/>
                <a:pathLst>
                  <a:path w="21908" h="17669" extrusionOk="0">
                    <a:moveTo>
                      <a:pt x="191" y="0"/>
                    </a:moveTo>
                    <a:cubicBezTo>
                      <a:pt x="0" y="2250"/>
                      <a:pt x="3048" y="7727"/>
                      <a:pt x="4156" y="9632"/>
                    </a:cubicBezTo>
                    <a:cubicBezTo>
                      <a:pt x="6759" y="14329"/>
                      <a:pt x="13461" y="17669"/>
                      <a:pt x="19169" y="17669"/>
                    </a:cubicBezTo>
                    <a:cubicBezTo>
                      <a:pt x="20117" y="17669"/>
                      <a:pt x="21038" y="17576"/>
                      <a:pt x="21908" y="17383"/>
                    </a:cubicBezTo>
                    <a:cubicBezTo>
                      <a:pt x="18979" y="14037"/>
                      <a:pt x="13431" y="12263"/>
                      <a:pt x="10037" y="9096"/>
                    </a:cubicBezTo>
                    <a:cubicBezTo>
                      <a:pt x="6989" y="6334"/>
                      <a:pt x="3798" y="4167"/>
                      <a:pt x="191"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3" name="Google Shape;4623;p56"/>
              <p:cNvSpPr/>
              <p:nvPr/>
            </p:nvSpPr>
            <p:spPr>
              <a:xfrm>
                <a:off x="1604050" y="4028900"/>
                <a:ext cx="521825" cy="342925"/>
              </a:xfrm>
              <a:custGeom>
                <a:avLst/>
                <a:gdLst/>
                <a:ahLst/>
                <a:cxnLst/>
                <a:rect l="l" t="t" r="r" b="b"/>
                <a:pathLst>
                  <a:path w="20873" h="13717" extrusionOk="0">
                    <a:moveTo>
                      <a:pt x="20872" y="0"/>
                    </a:moveTo>
                    <a:lnTo>
                      <a:pt x="20622" y="286"/>
                    </a:lnTo>
                    <a:cubicBezTo>
                      <a:pt x="12967" y="1346"/>
                      <a:pt x="6609" y="9835"/>
                      <a:pt x="1" y="13562"/>
                    </a:cubicBezTo>
                    <a:cubicBezTo>
                      <a:pt x="686" y="13667"/>
                      <a:pt x="1360" y="13717"/>
                      <a:pt x="2022" y="13717"/>
                    </a:cubicBezTo>
                    <a:cubicBezTo>
                      <a:pt x="10216" y="13717"/>
                      <a:pt x="16609" y="6048"/>
                      <a:pt x="20872"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4" name="Google Shape;4624;p56"/>
              <p:cNvSpPr/>
              <p:nvPr/>
            </p:nvSpPr>
            <p:spPr>
              <a:xfrm>
                <a:off x="2312775" y="2862100"/>
                <a:ext cx="582250" cy="923350"/>
              </a:xfrm>
              <a:custGeom>
                <a:avLst/>
                <a:gdLst/>
                <a:ahLst/>
                <a:cxnLst/>
                <a:rect l="l" t="t" r="r" b="b"/>
                <a:pathLst>
                  <a:path w="23290" h="36934" extrusionOk="0">
                    <a:moveTo>
                      <a:pt x="23015" y="0"/>
                    </a:moveTo>
                    <a:cubicBezTo>
                      <a:pt x="17443" y="7287"/>
                      <a:pt x="13074" y="15347"/>
                      <a:pt x="8585" y="22205"/>
                    </a:cubicBezTo>
                    <a:cubicBezTo>
                      <a:pt x="6835" y="25063"/>
                      <a:pt x="2775" y="32111"/>
                      <a:pt x="1" y="36469"/>
                    </a:cubicBezTo>
                    <a:lnTo>
                      <a:pt x="179" y="36933"/>
                    </a:lnTo>
                    <a:cubicBezTo>
                      <a:pt x="3132" y="35754"/>
                      <a:pt x="8240" y="30468"/>
                      <a:pt x="10288" y="28384"/>
                    </a:cubicBezTo>
                    <a:cubicBezTo>
                      <a:pt x="12585" y="26027"/>
                      <a:pt x="14490" y="23098"/>
                      <a:pt x="16395" y="20169"/>
                    </a:cubicBezTo>
                    <a:cubicBezTo>
                      <a:pt x="19705" y="14883"/>
                      <a:pt x="23289" y="8025"/>
                      <a:pt x="23015"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5" name="Google Shape;4625;p56"/>
              <p:cNvSpPr/>
              <p:nvPr/>
            </p:nvSpPr>
            <p:spPr>
              <a:xfrm>
                <a:off x="2226450" y="2541225"/>
                <a:ext cx="502175" cy="1265050"/>
              </a:xfrm>
              <a:custGeom>
                <a:avLst/>
                <a:gdLst/>
                <a:ahLst/>
                <a:cxnLst/>
                <a:rect l="l" t="t" r="r" b="b"/>
                <a:pathLst>
                  <a:path w="20087" h="50602" extrusionOk="0">
                    <a:moveTo>
                      <a:pt x="18741" y="0"/>
                    </a:moveTo>
                    <a:lnTo>
                      <a:pt x="18741" y="0"/>
                    </a:lnTo>
                    <a:cubicBezTo>
                      <a:pt x="16967" y="1429"/>
                      <a:pt x="15908" y="4203"/>
                      <a:pt x="14693" y="6144"/>
                    </a:cubicBezTo>
                    <a:cubicBezTo>
                      <a:pt x="10478" y="14145"/>
                      <a:pt x="9026" y="19598"/>
                      <a:pt x="4644" y="29480"/>
                    </a:cubicBezTo>
                    <a:cubicBezTo>
                      <a:pt x="1953" y="35564"/>
                      <a:pt x="1" y="44160"/>
                      <a:pt x="191" y="50602"/>
                    </a:cubicBezTo>
                    <a:cubicBezTo>
                      <a:pt x="4787" y="47685"/>
                      <a:pt x="16050" y="23313"/>
                      <a:pt x="17777" y="15395"/>
                    </a:cubicBezTo>
                    <a:cubicBezTo>
                      <a:pt x="18694" y="10871"/>
                      <a:pt x="20087" y="4346"/>
                      <a:pt x="18741"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6" name="Google Shape;4626;p56"/>
              <p:cNvSpPr/>
              <p:nvPr/>
            </p:nvSpPr>
            <p:spPr>
              <a:xfrm>
                <a:off x="2033575" y="2667550"/>
                <a:ext cx="629575" cy="2257375"/>
              </a:xfrm>
              <a:custGeom>
                <a:avLst/>
                <a:gdLst/>
                <a:ahLst/>
                <a:cxnLst/>
                <a:rect l="l" t="t" r="r" b="b"/>
                <a:pathLst>
                  <a:path w="25183" h="90295" extrusionOk="0">
                    <a:moveTo>
                      <a:pt x="24794" y="1"/>
                    </a:moveTo>
                    <a:cubicBezTo>
                      <a:pt x="24663" y="1"/>
                      <a:pt x="24532" y="71"/>
                      <a:pt x="24480" y="234"/>
                    </a:cubicBezTo>
                    <a:cubicBezTo>
                      <a:pt x="21551" y="9330"/>
                      <a:pt x="18431" y="18379"/>
                      <a:pt x="14907" y="27273"/>
                    </a:cubicBezTo>
                    <a:cubicBezTo>
                      <a:pt x="11526" y="35785"/>
                      <a:pt x="7632" y="44072"/>
                      <a:pt x="4965" y="52871"/>
                    </a:cubicBezTo>
                    <a:cubicBezTo>
                      <a:pt x="4084" y="55800"/>
                      <a:pt x="3334" y="58776"/>
                      <a:pt x="2787" y="61801"/>
                    </a:cubicBezTo>
                    <a:cubicBezTo>
                      <a:pt x="2227" y="64884"/>
                      <a:pt x="1870" y="68016"/>
                      <a:pt x="1453" y="71111"/>
                    </a:cubicBezTo>
                    <a:cubicBezTo>
                      <a:pt x="584" y="77398"/>
                      <a:pt x="1" y="83803"/>
                      <a:pt x="1346" y="90066"/>
                    </a:cubicBezTo>
                    <a:cubicBezTo>
                      <a:pt x="1379" y="90226"/>
                      <a:pt x="1497" y="90295"/>
                      <a:pt x="1622" y="90295"/>
                    </a:cubicBezTo>
                    <a:cubicBezTo>
                      <a:pt x="1814" y="90295"/>
                      <a:pt x="2023" y="90132"/>
                      <a:pt x="1965" y="89887"/>
                    </a:cubicBezTo>
                    <a:cubicBezTo>
                      <a:pt x="953" y="85137"/>
                      <a:pt x="1060" y="80267"/>
                      <a:pt x="1560" y="75457"/>
                    </a:cubicBezTo>
                    <a:cubicBezTo>
                      <a:pt x="1810" y="73028"/>
                      <a:pt x="2167" y="70599"/>
                      <a:pt x="2513" y="68182"/>
                    </a:cubicBezTo>
                    <a:cubicBezTo>
                      <a:pt x="2834" y="65932"/>
                      <a:pt x="3096" y="63682"/>
                      <a:pt x="3513" y="61443"/>
                    </a:cubicBezTo>
                    <a:cubicBezTo>
                      <a:pt x="5168" y="52526"/>
                      <a:pt x="8561" y="43989"/>
                      <a:pt x="12121" y="35678"/>
                    </a:cubicBezTo>
                    <a:cubicBezTo>
                      <a:pt x="17062" y="24141"/>
                      <a:pt x="21265" y="12342"/>
                      <a:pt x="25111" y="400"/>
                    </a:cubicBezTo>
                    <a:cubicBezTo>
                      <a:pt x="25182" y="158"/>
                      <a:pt x="24989" y="1"/>
                      <a:pt x="24794"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7" name="Google Shape;4627;p56"/>
              <p:cNvSpPr/>
              <p:nvPr/>
            </p:nvSpPr>
            <p:spPr>
              <a:xfrm>
                <a:off x="2113650" y="2835825"/>
                <a:ext cx="125650" cy="1046525"/>
              </a:xfrm>
              <a:custGeom>
                <a:avLst/>
                <a:gdLst/>
                <a:ahLst/>
                <a:cxnLst/>
                <a:rect l="l" t="t" r="r" b="b"/>
                <a:pathLst>
                  <a:path w="5026" h="41861" extrusionOk="0">
                    <a:moveTo>
                      <a:pt x="4626" y="1"/>
                    </a:moveTo>
                    <a:cubicBezTo>
                      <a:pt x="4504" y="1"/>
                      <a:pt x="4393" y="70"/>
                      <a:pt x="4370" y="230"/>
                    </a:cubicBezTo>
                    <a:cubicBezTo>
                      <a:pt x="3382" y="7183"/>
                      <a:pt x="1667" y="14005"/>
                      <a:pt x="834" y="20970"/>
                    </a:cubicBezTo>
                    <a:cubicBezTo>
                      <a:pt x="0" y="27971"/>
                      <a:pt x="393" y="35020"/>
                      <a:pt x="2965" y="41639"/>
                    </a:cubicBezTo>
                    <a:cubicBezTo>
                      <a:pt x="3021" y="41794"/>
                      <a:pt x="3153" y="41860"/>
                      <a:pt x="3283" y="41860"/>
                    </a:cubicBezTo>
                    <a:cubicBezTo>
                      <a:pt x="3483" y="41860"/>
                      <a:pt x="3678" y="41704"/>
                      <a:pt x="3584" y="41473"/>
                    </a:cubicBezTo>
                    <a:cubicBezTo>
                      <a:pt x="1036" y="34889"/>
                      <a:pt x="679" y="27935"/>
                      <a:pt x="1489" y="20970"/>
                    </a:cubicBezTo>
                    <a:cubicBezTo>
                      <a:pt x="2286" y="14065"/>
                      <a:pt x="4013" y="7290"/>
                      <a:pt x="4989" y="408"/>
                    </a:cubicBezTo>
                    <a:cubicBezTo>
                      <a:pt x="5025" y="163"/>
                      <a:pt x="4812" y="1"/>
                      <a:pt x="462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8" name="Google Shape;4628;p56"/>
              <p:cNvSpPr/>
              <p:nvPr/>
            </p:nvSpPr>
            <p:spPr>
              <a:xfrm>
                <a:off x="1718675" y="3320350"/>
                <a:ext cx="469250" cy="628850"/>
              </a:xfrm>
              <a:custGeom>
                <a:avLst/>
                <a:gdLst/>
                <a:ahLst/>
                <a:cxnLst/>
                <a:rect l="l" t="t" r="r" b="b"/>
                <a:pathLst>
                  <a:path w="18770" h="25154" extrusionOk="0">
                    <a:moveTo>
                      <a:pt x="452" y="0"/>
                    </a:moveTo>
                    <a:cubicBezTo>
                      <a:pt x="222" y="0"/>
                      <a:pt x="0" y="229"/>
                      <a:pt x="166" y="470"/>
                    </a:cubicBezTo>
                    <a:cubicBezTo>
                      <a:pt x="3095" y="4661"/>
                      <a:pt x="5512" y="9173"/>
                      <a:pt x="8334" y="13424"/>
                    </a:cubicBezTo>
                    <a:cubicBezTo>
                      <a:pt x="11144" y="17639"/>
                      <a:pt x="14609" y="21389"/>
                      <a:pt x="18085" y="25056"/>
                    </a:cubicBezTo>
                    <a:cubicBezTo>
                      <a:pt x="18151" y="25125"/>
                      <a:pt x="18226" y="25154"/>
                      <a:pt x="18299" y="25154"/>
                    </a:cubicBezTo>
                    <a:cubicBezTo>
                      <a:pt x="18545" y="25154"/>
                      <a:pt x="18770" y="24830"/>
                      <a:pt x="18550" y="24592"/>
                    </a:cubicBezTo>
                    <a:cubicBezTo>
                      <a:pt x="15097" y="20973"/>
                      <a:pt x="11692" y="17258"/>
                      <a:pt x="8894" y="13091"/>
                    </a:cubicBezTo>
                    <a:cubicBezTo>
                      <a:pt x="6048" y="8852"/>
                      <a:pt x="3655" y="4328"/>
                      <a:pt x="726" y="149"/>
                    </a:cubicBezTo>
                    <a:cubicBezTo>
                      <a:pt x="654" y="44"/>
                      <a:pt x="552" y="0"/>
                      <a:pt x="452"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9" name="Google Shape;4629;p56"/>
              <p:cNvSpPr/>
              <p:nvPr/>
            </p:nvSpPr>
            <p:spPr>
              <a:xfrm>
                <a:off x="1560500" y="3798500"/>
                <a:ext cx="619550" cy="189650"/>
              </a:xfrm>
              <a:custGeom>
                <a:avLst/>
                <a:gdLst/>
                <a:ahLst/>
                <a:cxnLst/>
                <a:rect l="l" t="t" r="r" b="b"/>
                <a:pathLst>
                  <a:path w="24782" h="7586" extrusionOk="0">
                    <a:moveTo>
                      <a:pt x="469" y="1"/>
                    </a:moveTo>
                    <a:cubicBezTo>
                      <a:pt x="183" y="1"/>
                      <a:pt x="1" y="427"/>
                      <a:pt x="302" y="608"/>
                    </a:cubicBezTo>
                    <a:cubicBezTo>
                      <a:pt x="7648" y="4811"/>
                      <a:pt x="15887" y="7276"/>
                      <a:pt x="24353" y="7585"/>
                    </a:cubicBezTo>
                    <a:cubicBezTo>
                      <a:pt x="24357" y="7585"/>
                      <a:pt x="24361" y="7585"/>
                      <a:pt x="24364" y="7585"/>
                    </a:cubicBezTo>
                    <a:cubicBezTo>
                      <a:pt x="24781" y="7585"/>
                      <a:pt x="24766" y="6954"/>
                      <a:pt x="24353" y="6930"/>
                    </a:cubicBezTo>
                    <a:cubicBezTo>
                      <a:pt x="15995" y="6633"/>
                      <a:pt x="7886" y="4204"/>
                      <a:pt x="636" y="49"/>
                    </a:cubicBezTo>
                    <a:cubicBezTo>
                      <a:pt x="578" y="15"/>
                      <a:pt x="521" y="1"/>
                      <a:pt x="469"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0" name="Google Shape;4630;p56"/>
              <p:cNvSpPr/>
              <p:nvPr/>
            </p:nvSpPr>
            <p:spPr>
              <a:xfrm>
                <a:off x="1711350" y="3974825"/>
                <a:ext cx="460450" cy="359200"/>
              </a:xfrm>
              <a:custGeom>
                <a:avLst/>
                <a:gdLst/>
                <a:ahLst/>
                <a:cxnLst/>
                <a:rect l="l" t="t" r="r" b="b"/>
                <a:pathLst>
                  <a:path w="18418" h="14368" extrusionOk="0">
                    <a:moveTo>
                      <a:pt x="17979" y="0"/>
                    </a:moveTo>
                    <a:cubicBezTo>
                      <a:pt x="17884" y="0"/>
                      <a:pt x="17791" y="48"/>
                      <a:pt x="17735" y="163"/>
                    </a:cubicBezTo>
                    <a:cubicBezTo>
                      <a:pt x="16164" y="3318"/>
                      <a:pt x="12699" y="5128"/>
                      <a:pt x="10056" y="7283"/>
                    </a:cubicBezTo>
                    <a:cubicBezTo>
                      <a:pt x="7044" y="9760"/>
                      <a:pt x="3996" y="12236"/>
                      <a:pt x="340" y="13712"/>
                    </a:cubicBezTo>
                    <a:cubicBezTo>
                      <a:pt x="0" y="13851"/>
                      <a:pt x="96" y="14368"/>
                      <a:pt x="392" y="14368"/>
                    </a:cubicBezTo>
                    <a:cubicBezTo>
                      <a:pt x="427" y="14368"/>
                      <a:pt x="466" y="14360"/>
                      <a:pt x="507" y="14344"/>
                    </a:cubicBezTo>
                    <a:cubicBezTo>
                      <a:pt x="4198" y="12843"/>
                      <a:pt x="7270" y="10403"/>
                      <a:pt x="10318" y="7902"/>
                    </a:cubicBezTo>
                    <a:cubicBezTo>
                      <a:pt x="11794" y="6700"/>
                      <a:pt x="13342" y="5592"/>
                      <a:pt x="14830" y="4426"/>
                    </a:cubicBezTo>
                    <a:cubicBezTo>
                      <a:pt x="16211" y="3342"/>
                      <a:pt x="17497" y="2080"/>
                      <a:pt x="18295" y="497"/>
                    </a:cubicBezTo>
                    <a:cubicBezTo>
                      <a:pt x="18418" y="234"/>
                      <a:pt x="18191" y="0"/>
                      <a:pt x="17979"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1" name="Google Shape;4631;p56"/>
              <p:cNvSpPr/>
              <p:nvPr/>
            </p:nvSpPr>
            <p:spPr>
              <a:xfrm>
                <a:off x="2158700" y="3980925"/>
                <a:ext cx="418150" cy="468675"/>
              </a:xfrm>
              <a:custGeom>
                <a:avLst/>
                <a:gdLst/>
                <a:ahLst/>
                <a:cxnLst/>
                <a:rect l="l" t="t" r="r" b="b"/>
                <a:pathLst>
                  <a:path w="16726" h="18747" extrusionOk="0">
                    <a:moveTo>
                      <a:pt x="438" y="1"/>
                    </a:moveTo>
                    <a:cubicBezTo>
                      <a:pt x="230" y="1"/>
                      <a:pt x="1" y="241"/>
                      <a:pt x="115" y="503"/>
                    </a:cubicBezTo>
                    <a:cubicBezTo>
                      <a:pt x="1842" y="4348"/>
                      <a:pt x="3889" y="8063"/>
                      <a:pt x="6485" y="11385"/>
                    </a:cubicBezTo>
                    <a:cubicBezTo>
                      <a:pt x="9009" y="14600"/>
                      <a:pt x="12224" y="17505"/>
                      <a:pt x="16189" y="18731"/>
                    </a:cubicBezTo>
                    <a:cubicBezTo>
                      <a:pt x="16224" y="18741"/>
                      <a:pt x="16257" y="18746"/>
                      <a:pt x="16289" y="18746"/>
                    </a:cubicBezTo>
                    <a:cubicBezTo>
                      <a:pt x="16618" y="18746"/>
                      <a:pt x="16726" y="18220"/>
                      <a:pt x="16367" y="18100"/>
                    </a:cubicBezTo>
                    <a:cubicBezTo>
                      <a:pt x="12379" y="16874"/>
                      <a:pt x="9223" y="13885"/>
                      <a:pt x="6723" y="10647"/>
                    </a:cubicBezTo>
                    <a:cubicBezTo>
                      <a:pt x="4259" y="7444"/>
                      <a:pt x="2318" y="3848"/>
                      <a:pt x="675" y="169"/>
                    </a:cubicBezTo>
                    <a:cubicBezTo>
                      <a:pt x="623" y="50"/>
                      <a:pt x="532" y="1"/>
                      <a:pt x="438"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2" name="Google Shape;4632;p56"/>
              <p:cNvSpPr/>
              <p:nvPr/>
            </p:nvSpPr>
            <p:spPr>
              <a:xfrm>
                <a:off x="2159650" y="3916075"/>
                <a:ext cx="590875" cy="95925"/>
              </a:xfrm>
              <a:custGeom>
                <a:avLst/>
                <a:gdLst/>
                <a:ahLst/>
                <a:cxnLst/>
                <a:rect l="l" t="t" r="r" b="b"/>
                <a:pathLst>
                  <a:path w="23635" h="3837" extrusionOk="0">
                    <a:moveTo>
                      <a:pt x="23235" y="1"/>
                    </a:moveTo>
                    <a:cubicBezTo>
                      <a:pt x="23198" y="1"/>
                      <a:pt x="23158" y="8"/>
                      <a:pt x="23116" y="25"/>
                    </a:cubicBezTo>
                    <a:cubicBezTo>
                      <a:pt x="19532" y="1442"/>
                      <a:pt x="15758" y="2358"/>
                      <a:pt x="11936" y="2858"/>
                    </a:cubicBezTo>
                    <a:cubicBezTo>
                      <a:pt x="10311" y="3064"/>
                      <a:pt x="8650" y="3194"/>
                      <a:pt x="6992" y="3194"/>
                    </a:cubicBezTo>
                    <a:cubicBezTo>
                      <a:pt x="4810" y="3194"/>
                      <a:pt x="2632" y="2969"/>
                      <a:pt x="542" y="2394"/>
                    </a:cubicBezTo>
                    <a:cubicBezTo>
                      <a:pt x="510" y="2386"/>
                      <a:pt x="480" y="2382"/>
                      <a:pt x="452" y="2382"/>
                    </a:cubicBezTo>
                    <a:cubicBezTo>
                      <a:pt x="114" y="2382"/>
                      <a:pt x="1" y="2926"/>
                      <a:pt x="363" y="3025"/>
                    </a:cubicBezTo>
                    <a:cubicBezTo>
                      <a:pt x="2500" y="3609"/>
                      <a:pt x="4717" y="3836"/>
                      <a:pt x="6937" y="3836"/>
                    </a:cubicBezTo>
                    <a:cubicBezTo>
                      <a:pt x="8614" y="3836"/>
                      <a:pt x="10291" y="3706"/>
                      <a:pt x="11936" y="3501"/>
                    </a:cubicBezTo>
                    <a:cubicBezTo>
                      <a:pt x="15805" y="3025"/>
                      <a:pt x="19663" y="2085"/>
                      <a:pt x="23294" y="656"/>
                    </a:cubicBezTo>
                    <a:cubicBezTo>
                      <a:pt x="23634" y="518"/>
                      <a:pt x="23538" y="1"/>
                      <a:pt x="23235"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3" name="Google Shape;4633;p56"/>
              <p:cNvSpPr/>
              <p:nvPr/>
            </p:nvSpPr>
            <p:spPr>
              <a:xfrm>
                <a:off x="2182725" y="3501025"/>
                <a:ext cx="624750" cy="436400"/>
              </a:xfrm>
              <a:custGeom>
                <a:avLst/>
                <a:gdLst/>
                <a:ahLst/>
                <a:cxnLst/>
                <a:rect l="l" t="t" r="r" b="b"/>
                <a:pathLst>
                  <a:path w="24990" h="17456" extrusionOk="0">
                    <a:moveTo>
                      <a:pt x="24539" y="0"/>
                    </a:moveTo>
                    <a:cubicBezTo>
                      <a:pt x="24438" y="0"/>
                      <a:pt x="24337" y="44"/>
                      <a:pt x="24264" y="149"/>
                    </a:cubicBezTo>
                    <a:cubicBezTo>
                      <a:pt x="21478" y="4304"/>
                      <a:pt x="17776" y="7816"/>
                      <a:pt x="13716" y="10709"/>
                    </a:cubicBezTo>
                    <a:cubicBezTo>
                      <a:pt x="9727" y="13543"/>
                      <a:pt x="5203" y="15841"/>
                      <a:pt x="381" y="16817"/>
                    </a:cubicBezTo>
                    <a:cubicBezTo>
                      <a:pt x="1" y="16896"/>
                      <a:pt x="124" y="17456"/>
                      <a:pt x="485" y="17456"/>
                    </a:cubicBezTo>
                    <a:cubicBezTo>
                      <a:pt x="509" y="17456"/>
                      <a:pt x="533" y="17453"/>
                      <a:pt x="559" y="17448"/>
                    </a:cubicBezTo>
                    <a:cubicBezTo>
                      <a:pt x="5524" y="16448"/>
                      <a:pt x="10144" y="14043"/>
                      <a:pt x="14239" y="11126"/>
                    </a:cubicBezTo>
                    <a:cubicBezTo>
                      <a:pt x="18323" y="8221"/>
                      <a:pt x="22026" y="4649"/>
                      <a:pt x="24824" y="470"/>
                    </a:cubicBezTo>
                    <a:cubicBezTo>
                      <a:pt x="24990" y="229"/>
                      <a:pt x="24769" y="0"/>
                      <a:pt x="24539"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4" name="Google Shape;4634;p56"/>
              <p:cNvSpPr/>
              <p:nvPr/>
            </p:nvSpPr>
            <p:spPr>
              <a:xfrm>
                <a:off x="2193525" y="3058300"/>
                <a:ext cx="623975" cy="815925"/>
              </a:xfrm>
              <a:custGeom>
                <a:avLst/>
                <a:gdLst/>
                <a:ahLst/>
                <a:cxnLst/>
                <a:rect l="l" t="t" r="r" b="b"/>
                <a:pathLst>
                  <a:path w="24959" h="32637" extrusionOk="0">
                    <a:moveTo>
                      <a:pt x="24508" y="0"/>
                    </a:moveTo>
                    <a:cubicBezTo>
                      <a:pt x="24411" y="0"/>
                      <a:pt x="24314" y="45"/>
                      <a:pt x="24249" y="153"/>
                    </a:cubicBezTo>
                    <a:cubicBezTo>
                      <a:pt x="20594" y="6154"/>
                      <a:pt x="17165" y="12285"/>
                      <a:pt x="13129" y="18036"/>
                    </a:cubicBezTo>
                    <a:cubicBezTo>
                      <a:pt x="11271" y="20691"/>
                      <a:pt x="9295" y="23287"/>
                      <a:pt x="7271" y="25811"/>
                    </a:cubicBezTo>
                    <a:cubicBezTo>
                      <a:pt x="5306" y="28240"/>
                      <a:pt x="3104" y="30550"/>
                      <a:pt x="318" y="32038"/>
                    </a:cubicBezTo>
                    <a:cubicBezTo>
                      <a:pt x="1" y="32201"/>
                      <a:pt x="193" y="32636"/>
                      <a:pt x="487" y="32636"/>
                    </a:cubicBezTo>
                    <a:cubicBezTo>
                      <a:pt x="535" y="32636"/>
                      <a:pt x="587" y="32625"/>
                      <a:pt x="639" y="32597"/>
                    </a:cubicBezTo>
                    <a:cubicBezTo>
                      <a:pt x="3330" y="31157"/>
                      <a:pt x="5485" y="28966"/>
                      <a:pt x="7414" y="26644"/>
                    </a:cubicBezTo>
                    <a:cubicBezTo>
                      <a:pt x="9509" y="24132"/>
                      <a:pt x="11486" y="21477"/>
                      <a:pt x="13379" y="18810"/>
                    </a:cubicBezTo>
                    <a:cubicBezTo>
                      <a:pt x="17570" y="12952"/>
                      <a:pt x="21070" y="6630"/>
                      <a:pt x="24809" y="486"/>
                    </a:cubicBezTo>
                    <a:cubicBezTo>
                      <a:pt x="24958" y="237"/>
                      <a:pt x="24732" y="0"/>
                      <a:pt x="24508"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5" name="Google Shape;4635;p56"/>
              <p:cNvSpPr/>
              <p:nvPr/>
            </p:nvSpPr>
            <p:spPr>
              <a:xfrm>
                <a:off x="1951500" y="3609075"/>
                <a:ext cx="26975" cy="19025"/>
              </a:xfrm>
              <a:custGeom>
                <a:avLst/>
                <a:gdLst/>
                <a:ahLst/>
                <a:cxnLst/>
                <a:rect l="l" t="t" r="r" b="b"/>
                <a:pathLst>
                  <a:path w="1079" h="761" extrusionOk="0">
                    <a:moveTo>
                      <a:pt x="543" y="1"/>
                    </a:moveTo>
                    <a:cubicBezTo>
                      <a:pt x="498" y="1"/>
                      <a:pt x="451" y="10"/>
                      <a:pt x="402" y="29"/>
                    </a:cubicBezTo>
                    <a:cubicBezTo>
                      <a:pt x="0" y="188"/>
                      <a:pt x="172" y="761"/>
                      <a:pt x="532"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6" name="Google Shape;4636;p56"/>
              <p:cNvSpPr/>
              <p:nvPr/>
            </p:nvSpPr>
            <p:spPr>
              <a:xfrm>
                <a:off x="1930025" y="3554300"/>
                <a:ext cx="26750" cy="19050"/>
              </a:xfrm>
              <a:custGeom>
                <a:avLst/>
                <a:gdLst/>
                <a:ahLst/>
                <a:cxnLst/>
                <a:rect l="l" t="t" r="r" b="b"/>
                <a:pathLst>
                  <a:path w="1070" h="762" extrusionOk="0">
                    <a:moveTo>
                      <a:pt x="536" y="1"/>
                    </a:moveTo>
                    <a:cubicBezTo>
                      <a:pt x="490" y="1"/>
                      <a:pt x="442" y="10"/>
                      <a:pt x="392" y="30"/>
                    </a:cubicBezTo>
                    <a:cubicBezTo>
                      <a:pt x="0" y="188"/>
                      <a:pt x="173" y="761"/>
                      <a:pt x="534" y="761"/>
                    </a:cubicBezTo>
                    <a:cubicBezTo>
                      <a:pt x="579" y="761"/>
                      <a:pt x="627" y="752"/>
                      <a:pt x="678" y="732"/>
                    </a:cubicBezTo>
                    <a:cubicBezTo>
                      <a:pt x="1069"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7" name="Google Shape;4637;p56"/>
              <p:cNvSpPr/>
              <p:nvPr/>
            </p:nvSpPr>
            <p:spPr>
              <a:xfrm>
                <a:off x="1819325" y="3534975"/>
                <a:ext cx="26975" cy="19325"/>
              </a:xfrm>
              <a:custGeom>
                <a:avLst/>
                <a:gdLst/>
                <a:ahLst/>
                <a:cxnLst/>
                <a:rect l="l" t="t" r="r" b="b"/>
                <a:pathLst>
                  <a:path w="1079" h="773" extrusionOk="0">
                    <a:moveTo>
                      <a:pt x="543" y="0"/>
                    </a:moveTo>
                    <a:cubicBezTo>
                      <a:pt x="499" y="0"/>
                      <a:pt x="452" y="9"/>
                      <a:pt x="403" y="29"/>
                    </a:cubicBezTo>
                    <a:cubicBezTo>
                      <a:pt x="1" y="198"/>
                      <a:pt x="172" y="772"/>
                      <a:pt x="533" y="772"/>
                    </a:cubicBezTo>
                    <a:cubicBezTo>
                      <a:pt x="578" y="772"/>
                      <a:pt x="626" y="763"/>
                      <a:pt x="677" y="743"/>
                    </a:cubicBezTo>
                    <a:cubicBezTo>
                      <a:pt x="1079" y="574"/>
                      <a:pt x="898" y="0"/>
                      <a:pt x="543"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8" name="Google Shape;4638;p56"/>
              <p:cNvSpPr/>
              <p:nvPr/>
            </p:nvSpPr>
            <p:spPr>
              <a:xfrm>
                <a:off x="1684150" y="3257550"/>
                <a:ext cx="30625" cy="20525"/>
              </a:xfrm>
              <a:custGeom>
                <a:avLst/>
                <a:gdLst/>
                <a:ahLst/>
                <a:cxnLst/>
                <a:rect l="l" t="t" r="r" b="b"/>
                <a:pathLst>
                  <a:path w="1225" h="821" extrusionOk="0">
                    <a:moveTo>
                      <a:pt x="691" y="0"/>
                    </a:moveTo>
                    <a:cubicBezTo>
                      <a:pt x="646" y="0"/>
                      <a:pt x="598" y="9"/>
                      <a:pt x="547" y="29"/>
                    </a:cubicBezTo>
                    <a:lnTo>
                      <a:pt x="392" y="89"/>
                    </a:lnTo>
                    <a:cubicBezTo>
                      <a:pt x="1" y="247"/>
                      <a:pt x="174" y="820"/>
                      <a:pt x="535" y="820"/>
                    </a:cubicBezTo>
                    <a:cubicBezTo>
                      <a:pt x="580" y="820"/>
                      <a:pt x="628" y="811"/>
                      <a:pt x="678" y="791"/>
                    </a:cubicBezTo>
                    <a:lnTo>
                      <a:pt x="833" y="732"/>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9" name="Google Shape;4639;p56"/>
              <p:cNvSpPr/>
              <p:nvPr/>
            </p:nvSpPr>
            <p:spPr>
              <a:xfrm>
                <a:off x="1650525" y="3905250"/>
                <a:ext cx="26750" cy="19025"/>
              </a:xfrm>
              <a:custGeom>
                <a:avLst/>
                <a:gdLst/>
                <a:ahLst/>
                <a:cxnLst/>
                <a:rect l="l" t="t" r="r" b="b"/>
                <a:pathLst>
                  <a:path w="1070" h="761" extrusionOk="0">
                    <a:moveTo>
                      <a:pt x="536" y="0"/>
                    </a:moveTo>
                    <a:cubicBezTo>
                      <a:pt x="490" y="0"/>
                      <a:pt x="442" y="9"/>
                      <a:pt x="392" y="29"/>
                    </a:cubicBezTo>
                    <a:cubicBezTo>
                      <a:pt x="1" y="188"/>
                      <a:pt x="173" y="760"/>
                      <a:pt x="534" y="760"/>
                    </a:cubicBezTo>
                    <a:cubicBezTo>
                      <a:pt x="579" y="760"/>
                      <a:pt x="627" y="752"/>
                      <a:pt x="678" y="732"/>
                    </a:cubicBezTo>
                    <a:cubicBezTo>
                      <a:pt x="1069" y="573"/>
                      <a:pt x="897" y="0"/>
                      <a:pt x="53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0" name="Google Shape;4640;p56"/>
              <p:cNvSpPr/>
              <p:nvPr/>
            </p:nvSpPr>
            <p:spPr>
              <a:xfrm>
                <a:off x="1702375" y="3934125"/>
                <a:ext cx="26700" cy="19100"/>
              </a:xfrm>
              <a:custGeom>
                <a:avLst/>
                <a:gdLst/>
                <a:ahLst/>
                <a:cxnLst/>
                <a:rect l="l" t="t" r="r" b="b"/>
                <a:pathLst>
                  <a:path w="1068" h="764" extrusionOk="0">
                    <a:moveTo>
                      <a:pt x="533" y="0"/>
                    </a:moveTo>
                    <a:cubicBezTo>
                      <a:pt x="488" y="0"/>
                      <a:pt x="440" y="9"/>
                      <a:pt x="390" y="29"/>
                    </a:cubicBezTo>
                    <a:cubicBezTo>
                      <a:pt x="0" y="187"/>
                      <a:pt x="169" y="764"/>
                      <a:pt x="526" y="764"/>
                    </a:cubicBezTo>
                    <a:cubicBezTo>
                      <a:pt x="573" y="764"/>
                      <a:pt x="623" y="754"/>
                      <a:pt x="676" y="732"/>
                    </a:cubicBezTo>
                    <a:cubicBezTo>
                      <a:pt x="1067" y="573"/>
                      <a:pt x="894" y="0"/>
                      <a:pt x="533"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1" name="Google Shape;4641;p56"/>
              <p:cNvSpPr/>
              <p:nvPr/>
            </p:nvSpPr>
            <p:spPr>
              <a:xfrm>
                <a:off x="1762175" y="3845425"/>
                <a:ext cx="30850" cy="20800"/>
              </a:xfrm>
              <a:custGeom>
                <a:avLst/>
                <a:gdLst/>
                <a:ahLst/>
                <a:cxnLst/>
                <a:rect l="l" t="t" r="r" b="b"/>
                <a:pathLst>
                  <a:path w="1234" h="832" extrusionOk="0">
                    <a:moveTo>
                      <a:pt x="701" y="0"/>
                    </a:moveTo>
                    <a:cubicBezTo>
                      <a:pt x="656" y="0"/>
                      <a:pt x="608" y="9"/>
                      <a:pt x="558" y="29"/>
                    </a:cubicBezTo>
                    <a:lnTo>
                      <a:pt x="403" y="100"/>
                    </a:lnTo>
                    <a:cubicBezTo>
                      <a:pt x="1" y="259"/>
                      <a:pt x="172" y="832"/>
                      <a:pt x="533" y="832"/>
                    </a:cubicBezTo>
                    <a:cubicBezTo>
                      <a:pt x="578" y="832"/>
                      <a:pt x="626" y="823"/>
                      <a:pt x="677" y="803"/>
                    </a:cubicBezTo>
                    <a:lnTo>
                      <a:pt x="831" y="731"/>
                    </a:lnTo>
                    <a:cubicBezTo>
                      <a:pt x="1234" y="573"/>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2" name="Google Shape;4642;p56"/>
              <p:cNvSpPr/>
              <p:nvPr/>
            </p:nvSpPr>
            <p:spPr>
              <a:xfrm>
                <a:off x="1807725" y="3860600"/>
                <a:ext cx="26975" cy="19025"/>
              </a:xfrm>
              <a:custGeom>
                <a:avLst/>
                <a:gdLst/>
                <a:ahLst/>
                <a:cxnLst/>
                <a:rect l="l" t="t" r="r" b="b"/>
                <a:pathLst>
                  <a:path w="1079" h="761" extrusionOk="0">
                    <a:moveTo>
                      <a:pt x="546" y="0"/>
                    </a:moveTo>
                    <a:cubicBezTo>
                      <a:pt x="501" y="0"/>
                      <a:pt x="453" y="9"/>
                      <a:pt x="402" y="29"/>
                    </a:cubicBezTo>
                    <a:cubicBezTo>
                      <a:pt x="0" y="188"/>
                      <a:pt x="181" y="761"/>
                      <a:pt x="536" y="761"/>
                    </a:cubicBezTo>
                    <a:cubicBezTo>
                      <a:pt x="580" y="761"/>
                      <a:pt x="627" y="752"/>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3" name="Google Shape;4643;p56"/>
              <p:cNvSpPr/>
              <p:nvPr/>
            </p:nvSpPr>
            <p:spPr>
              <a:xfrm>
                <a:off x="1856300" y="3972225"/>
                <a:ext cx="26925" cy="19100"/>
              </a:xfrm>
              <a:custGeom>
                <a:avLst/>
                <a:gdLst/>
                <a:ahLst/>
                <a:cxnLst/>
                <a:rect l="l" t="t" r="r" b="b"/>
                <a:pathLst>
                  <a:path w="1077" h="764" extrusionOk="0">
                    <a:moveTo>
                      <a:pt x="544" y="0"/>
                    </a:moveTo>
                    <a:cubicBezTo>
                      <a:pt x="499" y="0"/>
                      <a:pt x="451" y="9"/>
                      <a:pt x="400" y="29"/>
                    </a:cubicBezTo>
                    <a:cubicBezTo>
                      <a:pt x="0" y="187"/>
                      <a:pt x="168" y="764"/>
                      <a:pt x="525" y="764"/>
                    </a:cubicBezTo>
                    <a:cubicBezTo>
                      <a:pt x="571" y="764"/>
                      <a:pt x="622" y="754"/>
                      <a:pt x="674" y="732"/>
                    </a:cubicBezTo>
                    <a:cubicBezTo>
                      <a:pt x="1076" y="573"/>
                      <a:pt x="905" y="0"/>
                      <a:pt x="544"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4" name="Google Shape;4644;p56"/>
              <p:cNvSpPr/>
              <p:nvPr/>
            </p:nvSpPr>
            <p:spPr>
              <a:xfrm>
                <a:off x="2369375" y="4274050"/>
                <a:ext cx="26725" cy="19300"/>
              </a:xfrm>
              <a:custGeom>
                <a:avLst/>
                <a:gdLst/>
                <a:ahLst/>
                <a:cxnLst/>
                <a:rect l="l" t="t" r="r" b="b"/>
                <a:pathLst>
                  <a:path w="1069" h="772" extrusionOk="0">
                    <a:moveTo>
                      <a:pt x="543" y="0"/>
                    </a:moveTo>
                    <a:cubicBezTo>
                      <a:pt x="499" y="0"/>
                      <a:pt x="453" y="9"/>
                      <a:pt x="404" y="29"/>
                    </a:cubicBezTo>
                    <a:cubicBezTo>
                      <a:pt x="1" y="188"/>
                      <a:pt x="174" y="772"/>
                      <a:pt x="536" y="772"/>
                    </a:cubicBezTo>
                    <a:cubicBezTo>
                      <a:pt x="580" y="772"/>
                      <a:pt x="628" y="763"/>
                      <a:pt x="677" y="743"/>
                    </a:cubicBezTo>
                    <a:cubicBezTo>
                      <a:pt x="1069" y="574"/>
                      <a:pt x="896" y="0"/>
                      <a:pt x="543"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5" name="Google Shape;4645;p56"/>
              <p:cNvSpPr/>
              <p:nvPr/>
            </p:nvSpPr>
            <p:spPr>
              <a:xfrm>
                <a:off x="2422125" y="4312800"/>
                <a:ext cx="24800" cy="22550"/>
              </a:xfrm>
              <a:custGeom>
                <a:avLst/>
                <a:gdLst/>
                <a:ahLst/>
                <a:cxnLst/>
                <a:rect l="l" t="t" r="r" b="b"/>
                <a:pathLst>
                  <a:path w="992" h="902" extrusionOk="0">
                    <a:moveTo>
                      <a:pt x="492" y="1"/>
                    </a:moveTo>
                    <a:cubicBezTo>
                      <a:pt x="251" y="1"/>
                      <a:pt x="0" y="223"/>
                      <a:pt x="115" y="515"/>
                    </a:cubicBezTo>
                    <a:lnTo>
                      <a:pt x="175" y="670"/>
                    </a:lnTo>
                    <a:cubicBezTo>
                      <a:pt x="239" y="833"/>
                      <a:pt x="372" y="902"/>
                      <a:pt x="506" y="902"/>
                    </a:cubicBezTo>
                    <a:cubicBezTo>
                      <a:pt x="745" y="902"/>
                      <a:pt x="991" y="685"/>
                      <a:pt x="877" y="396"/>
                    </a:cubicBezTo>
                    <a:lnTo>
                      <a:pt x="818" y="229"/>
                    </a:lnTo>
                    <a:cubicBezTo>
                      <a:pt x="754" y="68"/>
                      <a:pt x="625" y="1"/>
                      <a:pt x="492"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6" name="Google Shape;4646;p56"/>
              <p:cNvSpPr/>
              <p:nvPr/>
            </p:nvSpPr>
            <p:spPr>
              <a:xfrm>
                <a:off x="2631100" y="4449950"/>
                <a:ext cx="26925" cy="19125"/>
              </a:xfrm>
              <a:custGeom>
                <a:avLst/>
                <a:gdLst/>
                <a:ahLst/>
                <a:cxnLst/>
                <a:rect l="l" t="t" r="r" b="b"/>
                <a:pathLst>
                  <a:path w="1077" h="765" extrusionOk="0">
                    <a:moveTo>
                      <a:pt x="544" y="1"/>
                    </a:moveTo>
                    <a:cubicBezTo>
                      <a:pt x="499" y="1"/>
                      <a:pt x="450" y="10"/>
                      <a:pt x="400" y="30"/>
                    </a:cubicBezTo>
                    <a:cubicBezTo>
                      <a:pt x="0" y="187"/>
                      <a:pt x="177" y="764"/>
                      <a:pt x="528" y="764"/>
                    </a:cubicBezTo>
                    <a:cubicBezTo>
                      <a:pt x="574" y="764"/>
                      <a:pt x="623" y="754"/>
                      <a:pt x="674" y="732"/>
                    </a:cubicBezTo>
                    <a:cubicBezTo>
                      <a:pt x="1076" y="573"/>
                      <a:pt x="905" y="1"/>
                      <a:pt x="544"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7" name="Google Shape;4647;p56"/>
              <p:cNvSpPr/>
              <p:nvPr/>
            </p:nvSpPr>
            <p:spPr>
              <a:xfrm>
                <a:off x="2439600" y="3960025"/>
                <a:ext cx="30625" cy="20500"/>
              </a:xfrm>
              <a:custGeom>
                <a:avLst/>
                <a:gdLst/>
                <a:ahLst/>
                <a:cxnLst/>
                <a:rect l="l" t="t" r="r" b="b"/>
                <a:pathLst>
                  <a:path w="1225" h="820" extrusionOk="0">
                    <a:moveTo>
                      <a:pt x="691" y="0"/>
                    </a:moveTo>
                    <a:cubicBezTo>
                      <a:pt x="646" y="0"/>
                      <a:pt x="598" y="9"/>
                      <a:pt x="547" y="29"/>
                    </a:cubicBezTo>
                    <a:lnTo>
                      <a:pt x="393" y="88"/>
                    </a:lnTo>
                    <a:cubicBezTo>
                      <a:pt x="1" y="247"/>
                      <a:pt x="174" y="820"/>
                      <a:pt x="535" y="820"/>
                    </a:cubicBezTo>
                    <a:cubicBezTo>
                      <a:pt x="580" y="820"/>
                      <a:pt x="628" y="811"/>
                      <a:pt x="678" y="791"/>
                    </a:cubicBezTo>
                    <a:lnTo>
                      <a:pt x="833" y="731"/>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8" name="Google Shape;4648;p56"/>
              <p:cNvSpPr/>
              <p:nvPr/>
            </p:nvSpPr>
            <p:spPr>
              <a:xfrm>
                <a:off x="2498275" y="3949900"/>
                <a:ext cx="30850" cy="20800"/>
              </a:xfrm>
              <a:custGeom>
                <a:avLst/>
                <a:gdLst/>
                <a:ahLst/>
                <a:cxnLst/>
                <a:rect l="l" t="t" r="r" b="b"/>
                <a:pathLst>
                  <a:path w="1234" h="832" extrusionOk="0">
                    <a:moveTo>
                      <a:pt x="701" y="0"/>
                    </a:moveTo>
                    <a:cubicBezTo>
                      <a:pt x="656" y="0"/>
                      <a:pt x="608" y="9"/>
                      <a:pt x="558" y="29"/>
                    </a:cubicBezTo>
                    <a:lnTo>
                      <a:pt x="403" y="101"/>
                    </a:lnTo>
                    <a:cubicBezTo>
                      <a:pt x="1" y="259"/>
                      <a:pt x="182" y="832"/>
                      <a:pt x="536" y="832"/>
                    </a:cubicBezTo>
                    <a:cubicBezTo>
                      <a:pt x="581" y="832"/>
                      <a:pt x="628" y="823"/>
                      <a:pt x="677" y="803"/>
                    </a:cubicBezTo>
                    <a:lnTo>
                      <a:pt x="832" y="743"/>
                    </a:lnTo>
                    <a:cubicBezTo>
                      <a:pt x="1234" y="574"/>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9" name="Google Shape;4649;p56"/>
              <p:cNvSpPr/>
              <p:nvPr/>
            </p:nvSpPr>
            <p:spPr>
              <a:xfrm>
                <a:off x="2775100" y="3913575"/>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0" name="Google Shape;4650;p56"/>
              <p:cNvSpPr/>
              <p:nvPr/>
            </p:nvSpPr>
            <p:spPr>
              <a:xfrm>
                <a:off x="2814125" y="3875475"/>
                <a:ext cx="26675" cy="19125"/>
              </a:xfrm>
              <a:custGeom>
                <a:avLst/>
                <a:gdLst/>
                <a:ahLst/>
                <a:cxnLst/>
                <a:rect l="l" t="t" r="r" b="b"/>
                <a:pathLst>
                  <a:path w="1067" h="765" extrusionOk="0">
                    <a:moveTo>
                      <a:pt x="533" y="1"/>
                    </a:moveTo>
                    <a:cubicBezTo>
                      <a:pt x="488" y="1"/>
                      <a:pt x="440" y="10"/>
                      <a:pt x="390" y="30"/>
                    </a:cubicBezTo>
                    <a:cubicBezTo>
                      <a:pt x="0" y="187"/>
                      <a:pt x="169" y="764"/>
                      <a:pt x="526" y="764"/>
                    </a:cubicBezTo>
                    <a:cubicBezTo>
                      <a:pt x="573" y="764"/>
                      <a:pt x="623" y="754"/>
                      <a:pt x="675" y="732"/>
                    </a:cubicBezTo>
                    <a:cubicBezTo>
                      <a:pt x="1067" y="573"/>
                      <a:pt x="894" y="1"/>
                      <a:pt x="533"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1" name="Google Shape;4651;p56"/>
              <p:cNvSpPr/>
              <p:nvPr/>
            </p:nvSpPr>
            <p:spPr>
              <a:xfrm>
                <a:off x="2573900" y="3686475"/>
                <a:ext cx="26975" cy="19025"/>
              </a:xfrm>
              <a:custGeom>
                <a:avLst/>
                <a:gdLst/>
                <a:ahLst/>
                <a:cxnLst/>
                <a:rect l="l" t="t" r="r" b="b"/>
                <a:pathLst>
                  <a:path w="1079" h="761" extrusionOk="0">
                    <a:moveTo>
                      <a:pt x="543" y="0"/>
                    </a:moveTo>
                    <a:cubicBezTo>
                      <a:pt x="498" y="0"/>
                      <a:pt x="451" y="9"/>
                      <a:pt x="402" y="29"/>
                    </a:cubicBezTo>
                    <a:cubicBezTo>
                      <a:pt x="0" y="188"/>
                      <a:pt x="172" y="760"/>
                      <a:pt x="532" y="760"/>
                    </a:cubicBezTo>
                    <a:cubicBezTo>
                      <a:pt x="578" y="760"/>
                      <a:pt x="626" y="751"/>
                      <a:pt x="676" y="732"/>
                    </a:cubicBezTo>
                    <a:cubicBezTo>
                      <a:pt x="1078" y="573"/>
                      <a:pt x="897" y="0"/>
                      <a:pt x="543"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2" name="Google Shape;4652;p56"/>
              <p:cNvSpPr/>
              <p:nvPr/>
            </p:nvSpPr>
            <p:spPr>
              <a:xfrm>
                <a:off x="2624450" y="3643900"/>
                <a:ext cx="26750" cy="19025"/>
              </a:xfrm>
              <a:custGeom>
                <a:avLst/>
                <a:gdLst/>
                <a:ahLst/>
                <a:cxnLst/>
                <a:rect l="l" t="t" r="r" b="b"/>
                <a:pathLst>
                  <a:path w="1070" h="761" extrusionOk="0">
                    <a:moveTo>
                      <a:pt x="536" y="1"/>
                    </a:moveTo>
                    <a:cubicBezTo>
                      <a:pt x="491" y="1"/>
                      <a:pt x="443" y="10"/>
                      <a:pt x="392" y="30"/>
                    </a:cubicBezTo>
                    <a:cubicBezTo>
                      <a:pt x="1" y="188"/>
                      <a:pt x="174" y="761"/>
                      <a:pt x="534" y="761"/>
                    </a:cubicBezTo>
                    <a:cubicBezTo>
                      <a:pt x="580" y="761"/>
                      <a:pt x="628" y="752"/>
                      <a:pt x="678" y="732"/>
                    </a:cubicBezTo>
                    <a:cubicBezTo>
                      <a:pt x="1070"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3" name="Google Shape;4653;p56"/>
              <p:cNvSpPr/>
              <p:nvPr/>
            </p:nvSpPr>
            <p:spPr>
              <a:xfrm>
                <a:off x="2705450" y="3290600"/>
                <a:ext cx="26975" cy="19025"/>
              </a:xfrm>
              <a:custGeom>
                <a:avLst/>
                <a:gdLst/>
                <a:ahLst/>
                <a:cxnLst/>
                <a:rect l="l" t="t" r="r" b="b"/>
                <a:pathLst>
                  <a:path w="1079" h="761" extrusionOk="0">
                    <a:moveTo>
                      <a:pt x="546" y="0"/>
                    </a:moveTo>
                    <a:cubicBezTo>
                      <a:pt x="501" y="0"/>
                      <a:pt x="453" y="9"/>
                      <a:pt x="403" y="29"/>
                    </a:cubicBezTo>
                    <a:cubicBezTo>
                      <a:pt x="1" y="188"/>
                      <a:pt x="182" y="760"/>
                      <a:pt x="536" y="760"/>
                    </a:cubicBezTo>
                    <a:cubicBezTo>
                      <a:pt x="580" y="760"/>
                      <a:pt x="628" y="751"/>
                      <a:pt x="677" y="731"/>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4" name="Google Shape;4654;p56"/>
              <p:cNvSpPr/>
              <p:nvPr/>
            </p:nvSpPr>
            <p:spPr>
              <a:xfrm>
                <a:off x="2734325" y="3261125"/>
                <a:ext cx="26975" cy="19025"/>
              </a:xfrm>
              <a:custGeom>
                <a:avLst/>
                <a:gdLst/>
                <a:ahLst/>
                <a:cxnLst/>
                <a:rect l="l" t="t" r="r" b="b"/>
                <a:pathLst>
                  <a:path w="1079" h="761" extrusionOk="0">
                    <a:moveTo>
                      <a:pt x="546" y="0"/>
                    </a:moveTo>
                    <a:cubicBezTo>
                      <a:pt x="501" y="0"/>
                      <a:pt x="453" y="9"/>
                      <a:pt x="403" y="29"/>
                    </a:cubicBezTo>
                    <a:cubicBezTo>
                      <a:pt x="1" y="188"/>
                      <a:pt x="172" y="760"/>
                      <a:pt x="533" y="760"/>
                    </a:cubicBezTo>
                    <a:cubicBezTo>
                      <a:pt x="578" y="760"/>
                      <a:pt x="626" y="751"/>
                      <a:pt x="676" y="732"/>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5" name="Google Shape;4655;p56"/>
              <p:cNvSpPr/>
              <p:nvPr/>
            </p:nvSpPr>
            <p:spPr>
              <a:xfrm>
                <a:off x="2562275" y="3106625"/>
                <a:ext cx="30850" cy="20525"/>
              </a:xfrm>
              <a:custGeom>
                <a:avLst/>
                <a:gdLst/>
                <a:ahLst/>
                <a:cxnLst/>
                <a:rect l="l" t="t" r="r" b="b"/>
                <a:pathLst>
                  <a:path w="1234" h="821" extrusionOk="0">
                    <a:moveTo>
                      <a:pt x="701" y="1"/>
                    </a:moveTo>
                    <a:cubicBezTo>
                      <a:pt x="656" y="1"/>
                      <a:pt x="608" y="10"/>
                      <a:pt x="558" y="30"/>
                    </a:cubicBezTo>
                    <a:lnTo>
                      <a:pt x="403" y="89"/>
                    </a:lnTo>
                    <a:cubicBezTo>
                      <a:pt x="1" y="248"/>
                      <a:pt x="172" y="821"/>
                      <a:pt x="533" y="821"/>
                    </a:cubicBezTo>
                    <a:cubicBezTo>
                      <a:pt x="578" y="821"/>
                      <a:pt x="626" y="812"/>
                      <a:pt x="677" y="792"/>
                    </a:cubicBezTo>
                    <a:lnTo>
                      <a:pt x="831" y="732"/>
                    </a:lnTo>
                    <a:cubicBezTo>
                      <a:pt x="1234" y="574"/>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6" name="Google Shape;4656;p56"/>
              <p:cNvSpPr/>
              <p:nvPr/>
            </p:nvSpPr>
            <p:spPr>
              <a:xfrm>
                <a:off x="2582500" y="3045625"/>
                <a:ext cx="27000" cy="19300"/>
              </a:xfrm>
              <a:custGeom>
                <a:avLst/>
                <a:gdLst/>
                <a:ahLst/>
                <a:cxnLst/>
                <a:rect l="l" t="t" r="r" b="b"/>
                <a:pathLst>
                  <a:path w="1080" h="772" extrusionOk="0">
                    <a:moveTo>
                      <a:pt x="547" y="0"/>
                    </a:moveTo>
                    <a:cubicBezTo>
                      <a:pt x="502" y="0"/>
                      <a:pt x="454" y="9"/>
                      <a:pt x="403" y="29"/>
                    </a:cubicBezTo>
                    <a:cubicBezTo>
                      <a:pt x="1" y="188"/>
                      <a:pt x="183" y="772"/>
                      <a:pt x="539" y="772"/>
                    </a:cubicBezTo>
                    <a:cubicBezTo>
                      <a:pt x="583" y="772"/>
                      <a:pt x="629" y="763"/>
                      <a:pt x="677" y="743"/>
                    </a:cubicBezTo>
                    <a:cubicBezTo>
                      <a:pt x="1079" y="574"/>
                      <a:pt x="908" y="0"/>
                      <a:pt x="547"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7" name="Google Shape;4657;p56"/>
              <p:cNvSpPr/>
              <p:nvPr/>
            </p:nvSpPr>
            <p:spPr>
              <a:xfrm>
                <a:off x="2317075" y="3431675"/>
                <a:ext cx="26925" cy="19100"/>
              </a:xfrm>
              <a:custGeom>
                <a:avLst/>
                <a:gdLst/>
                <a:ahLst/>
                <a:cxnLst/>
                <a:rect l="l" t="t" r="r" b="b"/>
                <a:pathLst>
                  <a:path w="1077" h="764" extrusionOk="0">
                    <a:moveTo>
                      <a:pt x="540" y="1"/>
                    </a:moveTo>
                    <a:cubicBezTo>
                      <a:pt x="496" y="1"/>
                      <a:pt x="449" y="10"/>
                      <a:pt x="400" y="29"/>
                    </a:cubicBezTo>
                    <a:cubicBezTo>
                      <a:pt x="0" y="187"/>
                      <a:pt x="168" y="764"/>
                      <a:pt x="525" y="764"/>
                    </a:cubicBezTo>
                    <a:cubicBezTo>
                      <a:pt x="571" y="764"/>
                      <a:pt x="621" y="754"/>
                      <a:pt x="674" y="732"/>
                    </a:cubicBezTo>
                    <a:cubicBezTo>
                      <a:pt x="1076" y="573"/>
                      <a:pt x="895" y="1"/>
                      <a:pt x="540"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8" name="Google Shape;4658;p56"/>
              <p:cNvSpPr/>
              <p:nvPr/>
            </p:nvSpPr>
            <p:spPr>
              <a:xfrm>
                <a:off x="2344400" y="3353100"/>
                <a:ext cx="26975" cy="19025"/>
              </a:xfrm>
              <a:custGeom>
                <a:avLst/>
                <a:gdLst/>
                <a:ahLst/>
                <a:cxnLst/>
                <a:rect l="l" t="t" r="r" b="b"/>
                <a:pathLst>
                  <a:path w="1079" h="761" extrusionOk="0">
                    <a:moveTo>
                      <a:pt x="546" y="0"/>
                    </a:moveTo>
                    <a:cubicBezTo>
                      <a:pt x="501" y="0"/>
                      <a:pt x="453" y="9"/>
                      <a:pt x="402" y="29"/>
                    </a:cubicBezTo>
                    <a:cubicBezTo>
                      <a:pt x="0" y="188"/>
                      <a:pt x="172" y="760"/>
                      <a:pt x="533" y="760"/>
                    </a:cubicBezTo>
                    <a:cubicBezTo>
                      <a:pt x="578" y="760"/>
                      <a:pt x="626" y="751"/>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9" name="Google Shape;4659;p56"/>
              <p:cNvSpPr/>
              <p:nvPr/>
            </p:nvSpPr>
            <p:spPr>
              <a:xfrm>
                <a:off x="2532800" y="2884875"/>
                <a:ext cx="27000" cy="19025"/>
              </a:xfrm>
              <a:custGeom>
                <a:avLst/>
                <a:gdLst/>
                <a:ahLst/>
                <a:cxnLst/>
                <a:rect l="l" t="t" r="r" b="b"/>
                <a:pathLst>
                  <a:path w="1080" h="761" extrusionOk="0">
                    <a:moveTo>
                      <a:pt x="547" y="1"/>
                    </a:moveTo>
                    <a:cubicBezTo>
                      <a:pt x="502" y="1"/>
                      <a:pt x="453" y="10"/>
                      <a:pt x="403" y="30"/>
                    </a:cubicBezTo>
                    <a:cubicBezTo>
                      <a:pt x="1" y="188"/>
                      <a:pt x="182" y="761"/>
                      <a:pt x="537" y="761"/>
                    </a:cubicBezTo>
                    <a:cubicBezTo>
                      <a:pt x="581" y="761"/>
                      <a:pt x="628" y="752"/>
                      <a:pt x="677" y="732"/>
                    </a:cubicBezTo>
                    <a:cubicBezTo>
                      <a:pt x="1079" y="573"/>
                      <a:pt x="907" y="1"/>
                      <a:pt x="547"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0" name="Google Shape;4660;p56"/>
              <p:cNvSpPr/>
              <p:nvPr/>
            </p:nvSpPr>
            <p:spPr>
              <a:xfrm>
                <a:off x="2175925" y="3266475"/>
                <a:ext cx="26975" cy="19025"/>
              </a:xfrm>
              <a:custGeom>
                <a:avLst/>
                <a:gdLst/>
                <a:ahLst/>
                <a:cxnLst/>
                <a:rect l="l" t="t" r="r" b="b"/>
                <a:pathLst>
                  <a:path w="1079" h="761" extrusionOk="0">
                    <a:moveTo>
                      <a:pt x="543" y="1"/>
                    </a:moveTo>
                    <a:cubicBezTo>
                      <a:pt x="499" y="1"/>
                      <a:pt x="451" y="10"/>
                      <a:pt x="403" y="29"/>
                    </a:cubicBezTo>
                    <a:cubicBezTo>
                      <a:pt x="0" y="188"/>
                      <a:pt x="172" y="761"/>
                      <a:pt x="533"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1" name="Google Shape;4661;p56"/>
              <p:cNvSpPr/>
              <p:nvPr/>
            </p:nvSpPr>
            <p:spPr>
              <a:xfrm>
                <a:off x="2181575" y="3199500"/>
                <a:ext cx="30850" cy="20525"/>
              </a:xfrm>
              <a:custGeom>
                <a:avLst/>
                <a:gdLst/>
                <a:ahLst/>
                <a:cxnLst/>
                <a:rect l="l" t="t" r="r" b="b"/>
                <a:pathLst>
                  <a:path w="1234" h="821" extrusionOk="0">
                    <a:moveTo>
                      <a:pt x="701" y="1"/>
                    </a:moveTo>
                    <a:cubicBezTo>
                      <a:pt x="656" y="1"/>
                      <a:pt x="608" y="10"/>
                      <a:pt x="558" y="30"/>
                    </a:cubicBezTo>
                    <a:lnTo>
                      <a:pt x="403" y="89"/>
                    </a:lnTo>
                    <a:cubicBezTo>
                      <a:pt x="1" y="248"/>
                      <a:pt x="172" y="820"/>
                      <a:pt x="533" y="820"/>
                    </a:cubicBezTo>
                    <a:cubicBezTo>
                      <a:pt x="578" y="820"/>
                      <a:pt x="626" y="811"/>
                      <a:pt x="677" y="792"/>
                    </a:cubicBezTo>
                    <a:lnTo>
                      <a:pt x="831" y="732"/>
                    </a:lnTo>
                    <a:cubicBezTo>
                      <a:pt x="1233" y="573"/>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2" name="Google Shape;4662;p56"/>
              <p:cNvSpPr/>
              <p:nvPr/>
            </p:nvSpPr>
            <p:spPr>
              <a:xfrm>
                <a:off x="2146450" y="3065850"/>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3" name="Google Shape;4663;p56"/>
              <p:cNvSpPr/>
              <p:nvPr/>
            </p:nvSpPr>
            <p:spPr>
              <a:xfrm>
                <a:off x="1814875" y="4208550"/>
                <a:ext cx="30825" cy="20825"/>
              </a:xfrm>
              <a:custGeom>
                <a:avLst/>
                <a:gdLst/>
                <a:ahLst/>
                <a:cxnLst/>
                <a:rect l="l" t="t" r="r" b="b"/>
                <a:pathLst>
                  <a:path w="1233" h="833" extrusionOk="0">
                    <a:moveTo>
                      <a:pt x="701" y="1"/>
                    </a:moveTo>
                    <a:cubicBezTo>
                      <a:pt x="655" y="1"/>
                      <a:pt x="607" y="10"/>
                      <a:pt x="557" y="30"/>
                    </a:cubicBezTo>
                    <a:lnTo>
                      <a:pt x="402" y="101"/>
                    </a:lnTo>
                    <a:cubicBezTo>
                      <a:pt x="0" y="260"/>
                      <a:pt x="181" y="832"/>
                      <a:pt x="536" y="832"/>
                    </a:cubicBezTo>
                    <a:cubicBezTo>
                      <a:pt x="580" y="832"/>
                      <a:pt x="627" y="823"/>
                      <a:pt x="676" y="804"/>
                    </a:cubicBezTo>
                    <a:lnTo>
                      <a:pt x="831" y="732"/>
                    </a:lnTo>
                    <a:cubicBezTo>
                      <a:pt x="1233" y="573"/>
                      <a:pt x="1061" y="1"/>
                      <a:pt x="701"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4" name="Google Shape;4664;p56"/>
              <p:cNvSpPr/>
              <p:nvPr/>
            </p:nvSpPr>
            <p:spPr>
              <a:xfrm>
                <a:off x="1880950" y="4161225"/>
                <a:ext cx="26975" cy="19025"/>
              </a:xfrm>
              <a:custGeom>
                <a:avLst/>
                <a:gdLst/>
                <a:ahLst/>
                <a:cxnLst/>
                <a:rect l="l" t="t" r="r" b="b"/>
                <a:pathLst>
                  <a:path w="1079" h="761" extrusionOk="0">
                    <a:moveTo>
                      <a:pt x="546" y="1"/>
                    </a:moveTo>
                    <a:cubicBezTo>
                      <a:pt x="501" y="1"/>
                      <a:pt x="453" y="10"/>
                      <a:pt x="402" y="30"/>
                    </a:cubicBezTo>
                    <a:cubicBezTo>
                      <a:pt x="0" y="188"/>
                      <a:pt x="172" y="761"/>
                      <a:pt x="533" y="761"/>
                    </a:cubicBezTo>
                    <a:cubicBezTo>
                      <a:pt x="578" y="761"/>
                      <a:pt x="626" y="752"/>
                      <a:pt x="676" y="732"/>
                    </a:cubicBezTo>
                    <a:cubicBezTo>
                      <a:pt x="1078"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5" name="Google Shape;4665;p56"/>
              <p:cNvSpPr/>
              <p:nvPr/>
            </p:nvSpPr>
            <p:spPr>
              <a:xfrm>
                <a:off x="1911350" y="4222525"/>
                <a:ext cx="24825" cy="22550"/>
              </a:xfrm>
              <a:custGeom>
                <a:avLst/>
                <a:gdLst/>
                <a:ahLst/>
                <a:cxnLst/>
                <a:rect l="l" t="t" r="r" b="b"/>
                <a:pathLst>
                  <a:path w="993" h="902" extrusionOk="0">
                    <a:moveTo>
                      <a:pt x="478" y="1"/>
                    </a:moveTo>
                    <a:cubicBezTo>
                      <a:pt x="242" y="1"/>
                      <a:pt x="1" y="217"/>
                      <a:pt x="115" y="506"/>
                    </a:cubicBezTo>
                    <a:lnTo>
                      <a:pt x="175" y="673"/>
                    </a:lnTo>
                    <a:cubicBezTo>
                      <a:pt x="238" y="834"/>
                      <a:pt x="368" y="901"/>
                      <a:pt x="500" y="901"/>
                    </a:cubicBezTo>
                    <a:cubicBezTo>
                      <a:pt x="741" y="901"/>
                      <a:pt x="992" y="679"/>
                      <a:pt x="877" y="387"/>
                    </a:cubicBezTo>
                    <a:lnTo>
                      <a:pt x="806" y="233"/>
                    </a:lnTo>
                    <a:cubicBezTo>
                      <a:pt x="741" y="70"/>
                      <a:pt x="610" y="1"/>
                      <a:pt x="478"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666" name="Google Shape;4666;p56"/>
            <p:cNvSpPr/>
            <p:nvPr/>
          </p:nvSpPr>
          <p:spPr>
            <a:xfrm>
              <a:off x="11241700" y="331997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7" name="Google Shape;4667;p56"/>
            <p:cNvSpPr/>
            <p:nvPr/>
          </p:nvSpPr>
          <p:spPr>
            <a:xfrm>
              <a:off x="10774750" y="4044350"/>
              <a:ext cx="27700" cy="27725"/>
            </a:xfrm>
            <a:custGeom>
              <a:avLst/>
              <a:gdLst/>
              <a:ahLst/>
              <a:cxnLst/>
              <a:rect l="l" t="t" r="r" b="b"/>
              <a:pathLst>
                <a:path w="1108" h="1109" extrusionOk="0">
                  <a:moveTo>
                    <a:pt x="560" y="1"/>
                  </a:moveTo>
                  <a:cubicBezTo>
                    <a:pt x="250" y="1"/>
                    <a:pt x="0" y="251"/>
                    <a:pt x="0" y="549"/>
                  </a:cubicBezTo>
                  <a:cubicBezTo>
                    <a:pt x="0" y="858"/>
                    <a:pt x="250"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8" name="Google Shape;4668;p56"/>
            <p:cNvSpPr/>
            <p:nvPr/>
          </p:nvSpPr>
          <p:spPr>
            <a:xfrm>
              <a:off x="11745075" y="2941013"/>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5475" y="3349689"/>
            <a:ext cx="648251" cy="1094121"/>
          </a:xfrm>
          <a:prstGeom prst="rect">
            <a:avLst/>
          </a:prstGeom>
        </p:spPr>
      </p:pic>
      <p:pic>
        <p:nvPicPr>
          <p:cNvPr id="5" name="Picture 4">
            <a:extLst>
              <a:ext uri="{FF2B5EF4-FFF2-40B4-BE49-F238E27FC236}">
                <a16:creationId xmlns:a16="http://schemas.microsoft.com/office/drawing/2014/main" id="{1AF3175B-B231-3DE4-8FC3-5BD5EE0DD115}"/>
              </a:ext>
            </a:extLst>
          </p:cNvPr>
          <p:cNvPicPr>
            <a:picLocks noChangeAspect="1"/>
          </p:cNvPicPr>
          <p:nvPr/>
        </p:nvPicPr>
        <p:blipFill>
          <a:blip r:embed="rId5"/>
          <a:stretch>
            <a:fillRect/>
          </a:stretch>
        </p:blipFill>
        <p:spPr>
          <a:xfrm flipH="1">
            <a:off x="-730487" y="1215344"/>
            <a:ext cx="3663422" cy="3917982"/>
          </a:xfrm>
          <a:prstGeom prst="rect">
            <a:avLst/>
          </a:prstGeom>
        </p:spPr>
      </p:pic>
      <p:pic>
        <p:nvPicPr>
          <p:cNvPr id="7" name="Picture 6">
            <a:extLst>
              <a:ext uri="{FF2B5EF4-FFF2-40B4-BE49-F238E27FC236}">
                <a16:creationId xmlns:a16="http://schemas.microsoft.com/office/drawing/2014/main" id="{AC1C6D9D-B994-CE84-AF37-F57D94469968}"/>
              </a:ext>
            </a:extLst>
          </p:cNvPr>
          <p:cNvPicPr>
            <a:picLocks noChangeAspect="1"/>
          </p:cNvPicPr>
          <p:nvPr/>
        </p:nvPicPr>
        <p:blipFill>
          <a:blip r:embed="rId6"/>
          <a:stretch>
            <a:fillRect/>
          </a:stretch>
        </p:blipFill>
        <p:spPr>
          <a:xfrm>
            <a:off x="2152767" y="-2480"/>
            <a:ext cx="4786875" cy="5143907"/>
          </a:xfrm>
          <a:prstGeom prst="rect">
            <a:avLst/>
          </a:prstGeom>
        </p:spPr>
      </p:pic>
    </p:spTree>
    <p:custDataLst>
      <p:tags r:id="rId1"/>
    </p:custDataLst>
    <p:extLst>
      <p:ext uri="{BB962C8B-B14F-4D97-AF65-F5344CB8AC3E}">
        <p14:creationId xmlns:p14="http://schemas.microsoft.com/office/powerpoint/2010/main" val="557463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07"/>
        <p:cNvGrpSpPr/>
        <p:nvPr/>
      </p:nvGrpSpPr>
      <p:grpSpPr>
        <a:xfrm>
          <a:off x="0" y="0"/>
          <a:ext cx="0" cy="0"/>
          <a:chOff x="0" y="0"/>
          <a:chExt cx="0" cy="0"/>
        </a:xfrm>
      </p:grpSpPr>
      <p:grpSp>
        <p:nvGrpSpPr>
          <p:cNvPr id="60" name="Group 59">
            <a:extLst>
              <a:ext uri="{FF2B5EF4-FFF2-40B4-BE49-F238E27FC236}">
                <a16:creationId xmlns:a16="http://schemas.microsoft.com/office/drawing/2014/main" id="{67FF65C7-DD4E-840E-253F-0A9D0DD5C652}"/>
              </a:ext>
            </a:extLst>
          </p:cNvPr>
          <p:cNvGrpSpPr/>
          <p:nvPr/>
        </p:nvGrpSpPr>
        <p:grpSpPr>
          <a:xfrm>
            <a:off x="297735" y="30719"/>
            <a:ext cx="8516983" cy="2086853"/>
            <a:chOff x="213210" y="191883"/>
            <a:chExt cx="8516983" cy="2086853"/>
          </a:xfrm>
        </p:grpSpPr>
        <p:sp>
          <p:nvSpPr>
            <p:cNvPr id="61" name="Rectangle 60">
              <a:extLst>
                <a:ext uri="{FF2B5EF4-FFF2-40B4-BE49-F238E27FC236}">
                  <a16:creationId xmlns:a16="http://schemas.microsoft.com/office/drawing/2014/main" id="{7908106E-CFD7-382A-B429-8BD61DCA222E}"/>
                </a:ext>
              </a:extLst>
            </p:cNvPr>
            <p:cNvSpPr/>
            <p:nvPr/>
          </p:nvSpPr>
          <p:spPr>
            <a:xfrm>
              <a:off x="213210" y="191883"/>
              <a:ext cx="1373374" cy="2086853"/>
            </a:xfrm>
            <a:prstGeom prst="rect">
              <a:avLst/>
            </a:prstGeom>
            <a:solidFill>
              <a:srgbClr val="8F4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Bài 1</a:t>
              </a:r>
            </a:p>
          </p:txBody>
        </p:sp>
        <p:sp>
          <p:nvSpPr>
            <p:cNvPr id="62" name="Rectangle 61">
              <a:extLst>
                <a:ext uri="{FF2B5EF4-FFF2-40B4-BE49-F238E27FC236}">
                  <a16:creationId xmlns:a16="http://schemas.microsoft.com/office/drawing/2014/main" id="{A51C05EA-C25B-7E21-5FC1-44526BD98733}"/>
                </a:ext>
              </a:extLst>
            </p:cNvPr>
            <p:cNvSpPr/>
            <p:nvPr/>
          </p:nvSpPr>
          <p:spPr>
            <a:xfrm>
              <a:off x="1382245" y="468833"/>
              <a:ext cx="7346759" cy="153295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F9EBCD7F-F7A7-DC09-7D52-8ACC09C01652}"/>
                </a:ext>
              </a:extLst>
            </p:cNvPr>
            <p:cNvSpPr/>
            <p:nvPr/>
          </p:nvSpPr>
          <p:spPr>
            <a:xfrm>
              <a:off x="1705011" y="2111005"/>
              <a:ext cx="7025182" cy="10043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sp>
          <p:nvSpPr>
            <p:cNvPr id="64" name="Rectangle 63">
              <a:extLst>
                <a:ext uri="{FF2B5EF4-FFF2-40B4-BE49-F238E27FC236}">
                  <a16:creationId xmlns:a16="http://schemas.microsoft.com/office/drawing/2014/main" id="{BFADC01F-BA27-D059-6194-589F4969161B}"/>
                </a:ext>
              </a:extLst>
            </p:cNvPr>
            <p:cNvSpPr/>
            <p:nvPr/>
          </p:nvSpPr>
          <p:spPr>
            <a:xfrm>
              <a:off x="1377385" y="468833"/>
              <a:ext cx="209199" cy="15329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C545BFED-D319-46CE-2D8A-9915C88C7CB7}"/>
                </a:ext>
              </a:extLst>
            </p:cNvPr>
            <p:cNvSpPr/>
            <p:nvPr/>
          </p:nvSpPr>
          <p:spPr>
            <a:xfrm>
              <a:off x="1490087" y="564418"/>
              <a:ext cx="7240106" cy="13417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4000" b="1">
                  <a:solidFill>
                    <a:srgbClr val="FF0000"/>
                  </a:solidFill>
                  <a:latin typeface="Times New Roman" panose="02020603050405020304" pitchFamily="18" charset="0"/>
                  <a:cs typeface="Times New Roman" panose="02020603050405020304" pitchFamily="18" charset="0"/>
                </a:rPr>
                <a:t>KHÁI QUÁT</a:t>
              </a:r>
            </a:p>
            <a:p>
              <a:r>
                <a:rPr lang="en-US" sz="4000" b="1">
                  <a:solidFill>
                    <a:srgbClr val="FF0000"/>
                  </a:solidFill>
                  <a:latin typeface="Times New Roman" panose="02020603050405020304" pitchFamily="18" charset="0"/>
                  <a:cs typeface="Times New Roman" panose="02020603050405020304" pitchFamily="18" charset="0"/>
                </a:rPr>
                <a:t>VỀ CƠ KHÍ CHẾ TẠO</a:t>
              </a:r>
            </a:p>
          </p:txBody>
        </p:sp>
      </p:grpSp>
      <p:sp>
        <p:nvSpPr>
          <p:cNvPr id="67" name="TextBox 66">
            <a:extLst>
              <a:ext uri="{FF2B5EF4-FFF2-40B4-BE49-F238E27FC236}">
                <a16:creationId xmlns:a16="http://schemas.microsoft.com/office/drawing/2014/main" id="{730561F7-FD6B-7CE6-711B-2B8BB2AF6FB9}"/>
              </a:ext>
            </a:extLst>
          </p:cNvPr>
          <p:cNvSpPr txBox="1"/>
          <p:nvPr/>
        </p:nvSpPr>
        <p:spPr>
          <a:xfrm>
            <a:off x="0" y="2136055"/>
            <a:ext cx="9144000" cy="2977225"/>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Mục tiêu</a:t>
            </a:r>
          </a:p>
          <a:p>
            <a:pPr algn="just">
              <a:lnSpc>
                <a:spcPct val="120000"/>
              </a:lnSpc>
              <a:spcBef>
                <a:spcPts val="1200"/>
              </a:spcBef>
              <a:tabLst>
                <a:tab pos="463550" algn="l"/>
              </a:tabLst>
            </a:pPr>
            <a:r>
              <a:rPr lang="en-US" sz="2800">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1. Trình bày được khái niệm, vai trò của cơ khí chế tạo.</a:t>
            </a:r>
          </a:p>
          <a:p>
            <a:pPr algn="just">
              <a:lnSpc>
                <a:spcPct val="120000"/>
              </a:lnSpc>
              <a:spcBef>
                <a:spcPts val="600"/>
              </a:spcBef>
              <a:tabLst>
                <a:tab pos="463550" algn="l"/>
              </a:tabLst>
            </a:pPr>
            <a:r>
              <a:rPr lang="en-US" sz="2800" b="1">
                <a:solidFill>
                  <a:srgbClr val="0000FF"/>
                </a:solidFill>
                <a:latin typeface="Times New Roman" panose="02020603050405020304" pitchFamily="18" charset="0"/>
                <a:cs typeface="Times New Roman" panose="02020603050405020304" pitchFamily="18" charset="0"/>
              </a:rPr>
              <a:t>	2. Nêu được những đặc điểm của cơ khí chế tạo.</a:t>
            </a:r>
          </a:p>
          <a:p>
            <a:pPr algn="just">
              <a:lnSpc>
                <a:spcPct val="120000"/>
              </a:lnSpc>
              <a:spcBef>
                <a:spcPts val="600"/>
              </a:spcBef>
              <a:tabLst>
                <a:tab pos="463550" algn="l"/>
              </a:tabLst>
            </a:pPr>
            <a:r>
              <a:rPr lang="en-US" sz="2800" b="1">
                <a:solidFill>
                  <a:srgbClr val="0000FF"/>
                </a:solidFill>
                <a:latin typeface="Times New Roman" panose="02020603050405020304" pitchFamily="18" charset="0"/>
                <a:cs typeface="Times New Roman" panose="02020603050405020304" pitchFamily="18" charset="0"/>
              </a:rPr>
              <a:t>	3. Mô tả được những bước cơ bản trong quy trình chế tạo cơ khí.</a:t>
            </a:r>
          </a:p>
        </p:txBody>
      </p:sp>
      <p:grpSp>
        <p:nvGrpSpPr>
          <p:cNvPr id="4615" name="Google Shape;4615;p56"/>
          <p:cNvGrpSpPr/>
          <p:nvPr/>
        </p:nvGrpSpPr>
        <p:grpSpPr>
          <a:xfrm rot="-7200044">
            <a:off x="7528409" y="-894140"/>
            <a:ext cx="1572215" cy="2628655"/>
            <a:chOff x="10774750" y="2941013"/>
            <a:chExt cx="1572250" cy="2628713"/>
          </a:xfrm>
        </p:grpSpPr>
        <p:grpSp>
          <p:nvGrpSpPr>
            <p:cNvPr id="4616" name="Google Shape;4616;p56"/>
            <p:cNvGrpSpPr/>
            <p:nvPr/>
          </p:nvGrpSpPr>
          <p:grpSpPr>
            <a:xfrm>
              <a:off x="10774750" y="3186025"/>
              <a:ext cx="1572250" cy="2383700"/>
              <a:chOff x="1369500" y="2541225"/>
              <a:chExt cx="1572250" cy="2383700"/>
            </a:xfrm>
          </p:grpSpPr>
          <p:sp>
            <p:nvSpPr>
              <p:cNvPr id="4617" name="Google Shape;4617;p56"/>
              <p:cNvSpPr/>
              <p:nvPr/>
            </p:nvSpPr>
            <p:spPr>
              <a:xfrm>
                <a:off x="2067800" y="2726650"/>
                <a:ext cx="237850" cy="1094200"/>
              </a:xfrm>
              <a:custGeom>
                <a:avLst/>
                <a:gdLst/>
                <a:ahLst/>
                <a:cxnLst/>
                <a:rect l="l" t="t" r="r" b="b"/>
                <a:pathLst>
                  <a:path w="9514" h="43768" extrusionOk="0">
                    <a:moveTo>
                      <a:pt x="6466" y="1"/>
                    </a:moveTo>
                    <a:cubicBezTo>
                      <a:pt x="2656" y="6763"/>
                      <a:pt x="2287" y="15407"/>
                      <a:pt x="953" y="22992"/>
                    </a:cubicBezTo>
                    <a:cubicBezTo>
                      <a:pt x="1" y="27885"/>
                      <a:pt x="394" y="39851"/>
                      <a:pt x="4620" y="43768"/>
                    </a:cubicBezTo>
                    <a:cubicBezTo>
                      <a:pt x="5620" y="40839"/>
                      <a:pt x="4442" y="33707"/>
                      <a:pt x="4585" y="30409"/>
                    </a:cubicBezTo>
                    <a:cubicBezTo>
                      <a:pt x="4906" y="26659"/>
                      <a:pt x="6406" y="23170"/>
                      <a:pt x="7097" y="19455"/>
                    </a:cubicBezTo>
                    <a:cubicBezTo>
                      <a:pt x="8204" y="13586"/>
                      <a:pt x="9514" y="5478"/>
                      <a:pt x="6466" y="1"/>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18" name="Google Shape;4618;p56"/>
              <p:cNvSpPr/>
              <p:nvPr/>
            </p:nvSpPr>
            <p:spPr>
              <a:xfrm>
                <a:off x="2257125" y="3315725"/>
                <a:ext cx="660800" cy="604200"/>
              </a:xfrm>
              <a:custGeom>
                <a:avLst/>
                <a:gdLst/>
                <a:ahLst/>
                <a:cxnLst/>
                <a:rect l="l" t="t" r="r" b="b"/>
                <a:pathLst>
                  <a:path w="26432" h="24168" extrusionOk="0">
                    <a:moveTo>
                      <a:pt x="26432" y="0"/>
                    </a:moveTo>
                    <a:cubicBezTo>
                      <a:pt x="20169" y="8275"/>
                      <a:pt x="11121" y="16764"/>
                      <a:pt x="0" y="24086"/>
                    </a:cubicBezTo>
                    <a:cubicBezTo>
                      <a:pt x="303" y="24142"/>
                      <a:pt x="631" y="24168"/>
                      <a:pt x="980" y="24168"/>
                    </a:cubicBezTo>
                    <a:cubicBezTo>
                      <a:pt x="5296" y="24168"/>
                      <a:pt x="12767" y="20161"/>
                      <a:pt x="15609" y="17693"/>
                    </a:cubicBezTo>
                    <a:cubicBezTo>
                      <a:pt x="21205" y="12752"/>
                      <a:pt x="24646" y="6858"/>
                      <a:pt x="26432"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19" name="Google Shape;4619;p56"/>
              <p:cNvSpPr/>
              <p:nvPr/>
            </p:nvSpPr>
            <p:spPr>
              <a:xfrm>
                <a:off x="1583825" y="3121350"/>
                <a:ext cx="552775" cy="766475"/>
              </a:xfrm>
              <a:custGeom>
                <a:avLst/>
                <a:gdLst/>
                <a:ahLst/>
                <a:cxnLst/>
                <a:rect l="l" t="t" r="r" b="b"/>
                <a:pathLst>
                  <a:path w="22111" h="30659" extrusionOk="0">
                    <a:moveTo>
                      <a:pt x="262" y="0"/>
                    </a:moveTo>
                    <a:lnTo>
                      <a:pt x="262" y="0"/>
                    </a:lnTo>
                    <a:cubicBezTo>
                      <a:pt x="322" y="155"/>
                      <a:pt x="453" y="465"/>
                      <a:pt x="512" y="631"/>
                    </a:cubicBezTo>
                    <a:cubicBezTo>
                      <a:pt x="0" y="3001"/>
                      <a:pt x="3370" y="7442"/>
                      <a:pt x="4382" y="9573"/>
                    </a:cubicBezTo>
                    <a:cubicBezTo>
                      <a:pt x="5822" y="12788"/>
                      <a:pt x="7942" y="15919"/>
                      <a:pt x="9787" y="18800"/>
                    </a:cubicBezTo>
                    <a:cubicBezTo>
                      <a:pt x="11859" y="21777"/>
                      <a:pt x="14014" y="25444"/>
                      <a:pt x="16728" y="27790"/>
                    </a:cubicBezTo>
                    <a:cubicBezTo>
                      <a:pt x="18395" y="29302"/>
                      <a:pt x="20157" y="29683"/>
                      <a:pt x="21801" y="30659"/>
                    </a:cubicBezTo>
                    <a:lnTo>
                      <a:pt x="22110" y="30528"/>
                    </a:lnTo>
                    <a:cubicBezTo>
                      <a:pt x="20860" y="25968"/>
                      <a:pt x="16419" y="19241"/>
                      <a:pt x="13657" y="14919"/>
                    </a:cubicBezTo>
                    <a:cubicBezTo>
                      <a:pt x="9990" y="9692"/>
                      <a:pt x="4894" y="4489"/>
                      <a:pt x="262"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0" name="Google Shape;4620;p56"/>
              <p:cNvSpPr/>
              <p:nvPr/>
            </p:nvSpPr>
            <p:spPr>
              <a:xfrm>
                <a:off x="2233600" y="3798800"/>
                <a:ext cx="708150" cy="245525"/>
              </a:xfrm>
              <a:custGeom>
                <a:avLst/>
                <a:gdLst/>
                <a:ahLst/>
                <a:cxnLst/>
                <a:rect l="l" t="t" r="r" b="b"/>
                <a:pathLst>
                  <a:path w="28326" h="9821" extrusionOk="0">
                    <a:moveTo>
                      <a:pt x="28325" y="1"/>
                    </a:moveTo>
                    <a:lnTo>
                      <a:pt x="28325" y="1"/>
                    </a:lnTo>
                    <a:cubicBezTo>
                      <a:pt x="26087" y="715"/>
                      <a:pt x="24004" y="2263"/>
                      <a:pt x="21706" y="2823"/>
                    </a:cubicBezTo>
                    <a:cubicBezTo>
                      <a:pt x="19265" y="3430"/>
                      <a:pt x="16872" y="4204"/>
                      <a:pt x="14419" y="4823"/>
                    </a:cubicBezTo>
                    <a:cubicBezTo>
                      <a:pt x="9799" y="6299"/>
                      <a:pt x="4442" y="5906"/>
                      <a:pt x="1" y="7847"/>
                    </a:cubicBezTo>
                    <a:lnTo>
                      <a:pt x="60" y="8002"/>
                    </a:lnTo>
                    <a:cubicBezTo>
                      <a:pt x="1662" y="9447"/>
                      <a:pt x="4443" y="9820"/>
                      <a:pt x="7177" y="9820"/>
                    </a:cubicBezTo>
                    <a:cubicBezTo>
                      <a:pt x="9197" y="9820"/>
                      <a:pt x="11192" y="9617"/>
                      <a:pt x="12669" y="9490"/>
                    </a:cubicBezTo>
                    <a:cubicBezTo>
                      <a:pt x="15705" y="9002"/>
                      <a:pt x="19051" y="8395"/>
                      <a:pt x="21789" y="7133"/>
                    </a:cubicBezTo>
                    <a:cubicBezTo>
                      <a:pt x="25135" y="5609"/>
                      <a:pt x="26361" y="2775"/>
                      <a:pt x="28325" y="1"/>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1" name="Google Shape;4621;p56"/>
              <p:cNvSpPr/>
              <p:nvPr/>
            </p:nvSpPr>
            <p:spPr>
              <a:xfrm>
                <a:off x="1369500" y="3702075"/>
                <a:ext cx="728100" cy="307900"/>
              </a:xfrm>
              <a:custGeom>
                <a:avLst/>
                <a:gdLst/>
                <a:ahLst/>
                <a:cxnLst/>
                <a:rect l="l" t="t" r="r" b="b"/>
                <a:pathLst>
                  <a:path w="29124" h="12316" extrusionOk="0">
                    <a:moveTo>
                      <a:pt x="1" y="0"/>
                    </a:moveTo>
                    <a:lnTo>
                      <a:pt x="1" y="0"/>
                    </a:lnTo>
                    <a:cubicBezTo>
                      <a:pt x="5324" y="5848"/>
                      <a:pt x="14332" y="12316"/>
                      <a:pt x="22877" y="12316"/>
                    </a:cubicBezTo>
                    <a:cubicBezTo>
                      <a:pt x="24997" y="12316"/>
                      <a:pt x="27088" y="11918"/>
                      <a:pt x="29088" y="11014"/>
                    </a:cubicBezTo>
                    <a:lnTo>
                      <a:pt x="29123" y="10633"/>
                    </a:lnTo>
                    <a:cubicBezTo>
                      <a:pt x="25897" y="9752"/>
                      <a:pt x="22873" y="7525"/>
                      <a:pt x="19777" y="6037"/>
                    </a:cubicBezTo>
                    <a:cubicBezTo>
                      <a:pt x="16598" y="4775"/>
                      <a:pt x="13157" y="3799"/>
                      <a:pt x="9883" y="2751"/>
                    </a:cubicBezTo>
                    <a:cubicBezTo>
                      <a:pt x="6442" y="1774"/>
                      <a:pt x="3132" y="1096"/>
                      <a:pt x="1"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2" name="Google Shape;4622;p56"/>
              <p:cNvSpPr/>
              <p:nvPr/>
            </p:nvSpPr>
            <p:spPr>
              <a:xfrm>
                <a:off x="2189850" y="4055700"/>
                <a:ext cx="547700" cy="441725"/>
              </a:xfrm>
              <a:custGeom>
                <a:avLst/>
                <a:gdLst/>
                <a:ahLst/>
                <a:cxnLst/>
                <a:rect l="l" t="t" r="r" b="b"/>
                <a:pathLst>
                  <a:path w="21908" h="17669" extrusionOk="0">
                    <a:moveTo>
                      <a:pt x="191" y="0"/>
                    </a:moveTo>
                    <a:cubicBezTo>
                      <a:pt x="0" y="2250"/>
                      <a:pt x="3048" y="7727"/>
                      <a:pt x="4156" y="9632"/>
                    </a:cubicBezTo>
                    <a:cubicBezTo>
                      <a:pt x="6759" y="14329"/>
                      <a:pt x="13461" y="17669"/>
                      <a:pt x="19169" y="17669"/>
                    </a:cubicBezTo>
                    <a:cubicBezTo>
                      <a:pt x="20117" y="17669"/>
                      <a:pt x="21038" y="17576"/>
                      <a:pt x="21908" y="17383"/>
                    </a:cubicBezTo>
                    <a:cubicBezTo>
                      <a:pt x="18979" y="14037"/>
                      <a:pt x="13431" y="12263"/>
                      <a:pt x="10037" y="9096"/>
                    </a:cubicBezTo>
                    <a:cubicBezTo>
                      <a:pt x="6989" y="6334"/>
                      <a:pt x="3798" y="4167"/>
                      <a:pt x="191"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3" name="Google Shape;4623;p56"/>
              <p:cNvSpPr/>
              <p:nvPr/>
            </p:nvSpPr>
            <p:spPr>
              <a:xfrm>
                <a:off x="1604050" y="4028900"/>
                <a:ext cx="521825" cy="342925"/>
              </a:xfrm>
              <a:custGeom>
                <a:avLst/>
                <a:gdLst/>
                <a:ahLst/>
                <a:cxnLst/>
                <a:rect l="l" t="t" r="r" b="b"/>
                <a:pathLst>
                  <a:path w="20873" h="13717" extrusionOk="0">
                    <a:moveTo>
                      <a:pt x="20872" y="0"/>
                    </a:moveTo>
                    <a:lnTo>
                      <a:pt x="20622" y="286"/>
                    </a:lnTo>
                    <a:cubicBezTo>
                      <a:pt x="12967" y="1346"/>
                      <a:pt x="6609" y="9835"/>
                      <a:pt x="1" y="13562"/>
                    </a:cubicBezTo>
                    <a:cubicBezTo>
                      <a:pt x="686" y="13667"/>
                      <a:pt x="1360" y="13717"/>
                      <a:pt x="2022" y="13717"/>
                    </a:cubicBezTo>
                    <a:cubicBezTo>
                      <a:pt x="10216" y="13717"/>
                      <a:pt x="16609" y="6048"/>
                      <a:pt x="20872"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4" name="Google Shape;4624;p56"/>
              <p:cNvSpPr/>
              <p:nvPr/>
            </p:nvSpPr>
            <p:spPr>
              <a:xfrm>
                <a:off x="2312775" y="2862100"/>
                <a:ext cx="582250" cy="923350"/>
              </a:xfrm>
              <a:custGeom>
                <a:avLst/>
                <a:gdLst/>
                <a:ahLst/>
                <a:cxnLst/>
                <a:rect l="l" t="t" r="r" b="b"/>
                <a:pathLst>
                  <a:path w="23290" h="36934" extrusionOk="0">
                    <a:moveTo>
                      <a:pt x="23015" y="0"/>
                    </a:moveTo>
                    <a:cubicBezTo>
                      <a:pt x="17443" y="7287"/>
                      <a:pt x="13074" y="15347"/>
                      <a:pt x="8585" y="22205"/>
                    </a:cubicBezTo>
                    <a:cubicBezTo>
                      <a:pt x="6835" y="25063"/>
                      <a:pt x="2775" y="32111"/>
                      <a:pt x="1" y="36469"/>
                    </a:cubicBezTo>
                    <a:lnTo>
                      <a:pt x="179" y="36933"/>
                    </a:lnTo>
                    <a:cubicBezTo>
                      <a:pt x="3132" y="35754"/>
                      <a:pt x="8240" y="30468"/>
                      <a:pt x="10288" y="28384"/>
                    </a:cubicBezTo>
                    <a:cubicBezTo>
                      <a:pt x="12585" y="26027"/>
                      <a:pt x="14490" y="23098"/>
                      <a:pt x="16395" y="20169"/>
                    </a:cubicBezTo>
                    <a:cubicBezTo>
                      <a:pt x="19705" y="14883"/>
                      <a:pt x="23289" y="8025"/>
                      <a:pt x="23015"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5" name="Google Shape;4625;p56"/>
              <p:cNvSpPr/>
              <p:nvPr/>
            </p:nvSpPr>
            <p:spPr>
              <a:xfrm>
                <a:off x="2226450" y="2541225"/>
                <a:ext cx="502175" cy="1265050"/>
              </a:xfrm>
              <a:custGeom>
                <a:avLst/>
                <a:gdLst/>
                <a:ahLst/>
                <a:cxnLst/>
                <a:rect l="l" t="t" r="r" b="b"/>
                <a:pathLst>
                  <a:path w="20087" h="50602" extrusionOk="0">
                    <a:moveTo>
                      <a:pt x="18741" y="0"/>
                    </a:moveTo>
                    <a:lnTo>
                      <a:pt x="18741" y="0"/>
                    </a:lnTo>
                    <a:cubicBezTo>
                      <a:pt x="16967" y="1429"/>
                      <a:pt x="15908" y="4203"/>
                      <a:pt x="14693" y="6144"/>
                    </a:cubicBezTo>
                    <a:cubicBezTo>
                      <a:pt x="10478" y="14145"/>
                      <a:pt x="9026" y="19598"/>
                      <a:pt x="4644" y="29480"/>
                    </a:cubicBezTo>
                    <a:cubicBezTo>
                      <a:pt x="1953" y="35564"/>
                      <a:pt x="1" y="44160"/>
                      <a:pt x="191" y="50602"/>
                    </a:cubicBezTo>
                    <a:cubicBezTo>
                      <a:pt x="4787" y="47685"/>
                      <a:pt x="16050" y="23313"/>
                      <a:pt x="17777" y="15395"/>
                    </a:cubicBezTo>
                    <a:cubicBezTo>
                      <a:pt x="18694" y="10871"/>
                      <a:pt x="20087" y="4346"/>
                      <a:pt x="18741"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6" name="Google Shape;4626;p56"/>
              <p:cNvSpPr/>
              <p:nvPr/>
            </p:nvSpPr>
            <p:spPr>
              <a:xfrm>
                <a:off x="2033575" y="2667550"/>
                <a:ext cx="629575" cy="2257375"/>
              </a:xfrm>
              <a:custGeom>
                <a:avLst/>
                <a:gdLst/>
                <a:ahLst/>
                <a:cxnLst/>
                <a:rect l="l" t="t" r="r" b="b"/>
                <a:pathLst>
                  <a:path w="25183" h="90295" extrusionOk="0">
                    <a:moveTo>
                      <a:pt x="24794" y="1"/>
                    </a:moveTo>
                    <a:cubicBezTo>
                      <a:pt x="24663" y="1"/>
                      <a:pt x="24532" y="71"/>
                      <a:pt x="24480" y="234"/>
                    </a:cubicBezTo>
                    <a:cubicBezTo>
                      <a:pt x="21551" y="9330"/>
                      <a:pt x="18431" y="18379"/>
                      <a:pt x="14907" y="27273"/>
                    </a:cubicBezTo>
                    <a:cubicBezTo>
                      <a:pt x="11526" y="35785"/>
                      <a:pt x="7632" y="44072"/>
                      <a:pt x="4965" y="52871"/>
                    </a:cubicBezTo>
                    <a:cubicBezTo>
                      <a:pt x="4084" y="55800"/>
                      <a:pt x="3334" y="58776"/>
                      <a:pt x="2787" y="61801"/>
                    </a:cubicBezTo>
                    <a:cubicBezTo>
                      <a:pt x="2227" y="64884"/>
                      <a:pt x="1870" y="68016"/>
                      <a:pt x="1453" y="71111"/>
                    </a:cubicBezTo>
                    <a:cubicBezTo>
                      <a:pt x="584" y="77398"/>
                      <a:pt x="1" y="83803"/>
                      <a:pt x="1346" y="90066"/>
                    </a:cubicBezTo>
                    <a:cubicBezTo>
                      <a:pt x="1379" y="90226"/>
                      <a:pt x="1497" y="90295"/>
                      <a:pt x="1622" y="90295"/>
                    </a:cubicBezTo>
                    <a:cubicBezTo>
                      <a:pt x="1814" y="90295"/>
                      <a:pt x="2023" y="90132"/>
                      <a:pt x="1965" y="89887"/>
                    </a:cubicBezTo>
                    <a:cubicBezTo>
                      <a:pt x="953" y="85137"/>
                      <a:pt x="1060" y="80267"/>
                      <a:pt x="1560" y="75457"/>
                    </a:cubicBezTo>
                    <a:cubicBezTo>
                      <a:pt x="1810" y="73028"/>
                      <a:pt x="2167" y="70599"/>
                      <a:pt x="2513" y="68182"/>
                    </a:cubicBezTo>
                    <a:cubicBezTo>
                      <a:pt x="2834" y="65932"/>
                      <a:pt x="3096" y="63682"/>
                      <a:pt x="3513" y="61443"/>
                    </a:cubicBezTo>
                    <a:cubicBezTo>
                      <a:pt x="5168" y="52526"/>
                      <a:pt x="8561" y="43989"/>
                      <a:pt x="12121" y="35678"/>
                    </a:cubicBezTo>
                    <a:cubicBezTo>
                      <a:pt x="17062" y="24141"/>
                      <a:pt x="21265" y="12342"/>
                      <a:pt x="25111" y="400"/>
                    </a:cubicBezTo>
                    <a:cubicBezTo>
                      <a:pt x="25182" y="158"/>
                      <a:pt x="24989" y="1"/>
                      <a:pt x="24794"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7" name="Google Shape;4627;p56"/>
              <p:cNvSpPr/>
              <p:nvPr/>
            </p:nvSpPr>
            <p:spPr>
              <a:xfrm>
                <a:off x="2113650" y="2835825"/>
                <a:ext cx="125650" cy="1046525"/>
              </a:xfrm>
              <a:custGeom>
                <a:avLst/>
                <a:gdLst/>
                <a:ahLst/>
                <a:cxnLst/>
                <a:rect l="l" t="t" r="r" b="b"/>
                <a:pathLst>
                  <a:path w="5026" h="41861" extrusionOk="0">
                    <a:moveTo>
                      <a:pt x="4626" y="1"/>
                    </a:moveTo>
                    <a:cubicBezTo>
                      <a:pt x="4504" y="1"/>
                      <a:pt x="4393" y="70"/>
                      <a:pt x="4370" y="230"/>
                    </a:cubicBezTo>
                    <a:cubicBezTo>
                      <a:pt x="3382" y="7183"/>
                      <a:pt x="1667" y="14005"/>
                      <a:pt x="834" y="20970"/>
                    </a:cubicBezTo>
                    <a:cubicBezTo>
                      <a:pt x="0" y="27971"/>
                      <a:pt x="393" y="35020"/>
                      <a:pt x="2965" y="41639"/>
                    </a:cubicBezTo>
                    <a:cubicBezTo>
                      <a:pt x="3021" y="41794"/>
                      <a:pt x="3153" y="41860"/>
                      <a:pt x="3283" y="41860"/>
                    </a:cubicBezTo>
                    <a:cubicBezTo>
                      <a:pt x="3483" y="41860"/>
                      <a:pt x="3678" y="41704"/>
                      <a:pt x="3584" y="41473"/>
                    </a:cubicBezTo>
                    <a:cubicBezTo>
                      <a:pt x="1036" y="34889"/>
                      <a:pt x="679" y="27935"/>
                      <a:pt x="1489" y="20970"/>
                    </a:cubicBezTo>
                    <a:cubicBezTo>
                      <a:pt x="2286" y="14065"/>
                      <a:pt x="4013" y="7290"/>
                      <a:pt x="4989" y="408"/>
                    </a:cubicBezTo>
                    <a:cubicBezTo>
                      <a:pt x="5025" y="163"/>
                      <a:pt x="4812" y="1"/>
                      <a:pt x="462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8" name="Google Shape;4628;p56"/>
              <p:cNvSpPr/>
              <p:nvPr/>
            </p:nvSpPr>
            <p:spPr>
              <a:xfrm>
                <a:off x="1718675" y="3320350"/>
                <a:ext cx="469250" cy="628850"/>
              </a:xfrm>
              <a:custGeom>
                <a:avLst/>
                <a:gdLst/>
                <a:ahLst/>
                <a:cxnLst/>
                <a:rect l="l" t="t" r="r" b="b"/>
                <a:pathLst>
                  <a:path w="18770" h="25154" extrusionOk="0">
                    <a:moveTo>
                      <a:pt x="452" y="0"/>
                    </a:moveTo>
                    <a:cubicBezTo>
                      <a:pt x="222" y="0"/>
                      <a:pt x="0" y="229"/>
                      <a:pt x="166" y="470"/>
                    </a:cubicBezTo>
                    <a:cubicBezTo>
                      <a:pt x="3095" y="4661"/>
                      <a:pt x="5512" y="9173"/>
                      <a:pt x="8334" y="13424"/>
                    </a:cubicBezTo>
                    <a:cubicBezTo>
                      <a:pt x="11144" y="17639"/>
                      <a:pt x="14609" y="21389"/>
                      <a:pt x="18085" y="25056"/>
                    </a:cubicBezTo>
                    <a:cubicBezTo>
                      <a:pt x="18151" y="25125"/>
                      <a:pt x="18226" y="25154"/>
                      <a:pt x="18299" y="25154"/>
                    </a:cubicBezTo>
                    <a:cubicBezTo>
                      <a:pt x="18545" y="25154"/>
                      <a:pt x="18770" y="24830"/>
                      <a:pt x="18550" y="24592"/>
                    </a:cubicBezTo>
                    <a:cubicBezTo>
                      <a:pt x="15097" y="20973"/>
                      <a:pt x="11692" y="17258"/>
                      <a:pt x="8894" y="13091"/>
                    </a:cubicBezTo>
                    <a:cubicBezTo>
                      <a:pt x="6048" y="8852"/>
                      <a:pt x="3655" y="4328"/>
                      <a:pt x="726" y="149"/>
                    </a:cubicBezTo>
                    <a:cubicBezTo>
                      <a:pt x="654" y="44"/>
                      <a:pt x="552" y="0"/>
                      <a:pt x="452"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9" name="Google Shape;4629;p56"/>
              <p:cNvSpPr/>
              <p:nvPr/>
            </p:nvSpPr>
            <p:spPr>
              <a:xfrm>
                <a:off x="1560500" y="3798500"/>
                <a:ext cx="619550" cy="189650"/>
              </a:xfrm>
              <a:custGeom>
                <a:avLst/>
                <a:gdLst/>
                <a:ahLst/>
                <a:cxnLst/>
                <a:rect l="l" t="t" r="r" b="b"/>
                <a:pathLst>
                  <a:path w="24782" h="7586" extrusionOk="0">
                    <a:moveTo>
                      <a:pt x="469" y="1"/>
                    </a:moveTo>
                    <a:cubicBezTo>
                      <a:pt x="183" y="1"/>
                      <a:pt x="1" y="427"/>
                      <a:pt x="302" y="608"/>
                    </a:cubicBezTo>
                    <a:cubicBezTo>
                      <a:pt x="7648" y="4811"/>
                      <a:pt x="15887" y="7276"/>
                      <a:pt x="24353" y="7585"/>
                    </a:cubicBezTo>
                    <a:cubicBezTo>
                      <a:pt x="24357" y="7585"/>
                      <a:pt x="24361" y="7585"/>
                      <a:pt x="24364" y="7585"/>
                    </a:cubicBezTo>
                    <a:cubicBezTo>
                      <a:pt x="24781" y="7585"/>
                      <a:pt x="24766" y="6954"/>
                      <a:pt x="24353" y="6930"/>
                    </a:cubicBezTo>
                    <a:cubicBezTo>
                      <a:pt x="15995" y="6633"/>
                      <a:pt x="7886" y="4204"/>
                      <a:pt x="636" y="49"/>
                    </a:cubicBezTo>
                    <a:cubicBezTo>
                      <a:pt x="578" y="15"/>
                      <a:pt x="521" y="1"/>
                      <a:pt x="469"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0" name="Google Shape;4630;p56"/>
              <p:cNvSpPr/>
              <p:nvPr/>
            </p:nvSpPr>
            <p:spPr>
              <a:xfrm>
                <a:off x="1711350" y="3974825"/>
                <a:ext cx="460450" cy="359200"/>
              </a:xfrm>
              <a:custGeom>
                <a:avLst/>
                <a:gdLst/>
                <a:ahLst/>
                <a:cxnLst/>
                <a:rect l="l" t="t" r="r" b="b"/>
                <a:pathLst>
                  <a:path w="18418" h="14368" extrusionOk="0">
                    <a:moveTo>
                      <a:pt x="17979" y="0"/>
                    </a:moveTo>
                    <a:cubicBezTo>
                      <a:pt x="17884" y="0"/>
                      <a:pt x="17791" y="48"/>
                      <a:pt x="17735" y="163"/>
                    </a:cubicBezTo>
                    <a:cubicBezTo>
                      <a:pt x="16164" y="3318"/>
                      <a:pt x="12699" y="5128"/>
                      <a:pt x="10056" y="7283"/>
                    </a:cubicBezTo>
                    <a:cubicBezTo>
                      <a:pt x="7044" y="9760"/>
                      <a:pt x="3996" y="12236"/>
                      <a:pt x="340" y="13712"/>
                    </a:cubicBezTo>
                    <a:cubicBezTo>
                      <a:pt x="0" y="13851"/>
                      <a:pt x="96" y="14368"/>
                      <a:pt x="392" y="14368"/>
                    </a:cubicBezTo>
                    <a:cubicBezTo>
                      <a:pt x="427" y="14368"/>
                      <a:pt x="466" y="14360"/>
                      <a:pt x="507" y="14344"/>
                    </a:cubicBezTo>
                    <a:cubicBezTo>
                      <a:pt x="4198" y="12843"/>
                      <a:pt x="7270" y="10403"/>
                      <a:pt x="10318" y="7902"/>
                    </a:cubicBezTo>
                    <a:cubicBezTo>
                      <a:pt x="11794" y="6700"/>
                      <a:pt x="13342" y="5592"/>
                      <a:pt x="14830" y="4426"/>
                    </a:cubicBezTo>
                    <a:cubicBezTo>
                      <a:pt x="16211" y="3342"/>
                      <a:pt x="17497" y="2080"/>
                      <a:pt x="18295" y="497"/>
                    </a:cubicBezTo>
                    <a:cubicBezTo>
                      <a:pt x="18418" y="234"/>
                      <a:pt x="18191" y="0"/>
                      <a:pt x="17979"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1" name="Google Shape;4631;p56"/>
              <p:cNvSpPr/>
              <p:nvPr/>
            </p:nvSpPr>
            <p:spPr>
              <a:xfrm>
                <a:off x="2158700" y="3980925"/>
                <a:ext cx="418150" cy="468675"/>
              </a:xfrm>
              <a:custGeom>
                <a:avLst/>
                <a:gdLst/>
                <a:ahLst/>
                <a:cxnLst/>
                <a:rect l="l" t="t" r="r" b="b"/>
                <a:pathLst>
                  <a:path w="16726" h="18747" extrusionOk="0">
                    <a:moveTo>
                      <a:pt x="438" y="1"/>
                    </a:moveTo>
                    <a:cubicBezTo>
                      <a:pt x="230" y="1"/>
                      <a:pt x="1" y="241"/>
                      <a:pt x="115" y="503"/>
                    </a:cubicBezTo>
                    <a:cubicBezTo>
                      <a:pt x="1842" y="4348"/>
                      <a:pt x="3889" y="8063"/>
                      <a:pt x="6485" y="11385"/>
                    </a:cubicBezTo>
                    <a:cubicBezTo>
                      <a:pt x="9009" y="14600"/>
                      <a:pt x="12224" y="17505"/>
                      <a:pt x="16189" y="18731"/>
                    </a:cubicBezTo>
                    <a:cubicBezTo>
                      <a:pt x="16224" y="18741"/>
                      <a:pt x="16257" y="18746"/>
                      <a:pt x="16289" y="18746"/>
                    </a:cubicBezTo>
                    <a:cubicBezTo>
                      <a:pt x="16618" y="18746"/>
                      <a:pt x="16726" y="18220"/>
                      <a:pt x="16367" y="18100"/>
                    </a:cubicBezTo>
                    <a:cubicBezTo>
                      <a:pt x="12379" y="16874"/>
                      <a:pt x="9223" y="13885"/>
                      <a:pt x="6723" y="10647"/>
                    </a:cubicBezTo>
                    <a:cubicBezTo>
                      <a:pt x="4259" y="7444"/>
                      <a:pt x="2318" y="3848"/>
                      <a:pt x="675" y="169"/>
                    </a:cubicBezTo>
                    <a:cubicBezTo>
                      <a:pt x="623" y="50"/>
                      <a:pt x="532" y="1"/>
                      <a:pt x="438"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2" name="Google Shape;4632;p56"/>
              <p:cNvSpPr/>
              <p:nvPr/>
            </p:nvSpPr>
            <p:spPr>
              <a:xfrm>
                <a:off x="2159650" y="3916075"/>
                <a:ext cx="590875" cy="95925"/>
              </a:xfrm>
              <a:custGeom>
                <a:avLst/>
                <a:gdLst/>
                <a:ahLst/>
                <a:cxnLst/>
                <a:rect l="l" t="t" r="r" b="b"/>
                <a:pathLst>
                  <a:path w="23635" h="3837" extrusionOk="0">
                    <a:moveTo>
                      <a:pt x="23235" y="1"/>
                    </a:moveTo>
                    <a:cubicBezTo>
                      <a:pt x="23198" y="1"/>
                      <a:pt x="23158" y="8"/>
                      <a:pt x="23116" y="25"/>
                    </a:cubicBezTo>
                    <a:cubicBezTo>
                      <a:pt x="19532" y="1442"/>
                      <a:pt x="15758" y="2358"/>
                      <a:pt x="11936" y="2858"/>
                    </a:cubicBezTo>
                    <a:cubicBezTo>
                      <a:pt x="10311" y="3064"/>
                      <a:pt x="8650" y="3194"/>
                      <a:pt x="6992" y="3194"/>
                    </a:cubicBezTo>
                    <a:cubicBezTo>
                      <a:pt x="4810" y="3194"/>
                      <a:pt x="2632" y="2969"/>
                      <a:pt x="542" y="2394"/>
                    </a:cubicBezTo>
                    <a:cubicBezTo>
                      <a:pt x="510" y="2386"/>
                      <a:pt x="480" y="2382"/>
                      <a:pt x="452" y="2382"/>
                    </a:cubicBezTo>
                    <a:cubicBezTo>
                      <a:pt x="114" y="2382"/>
                      <a:pt x="1" y="2926"/>
                      <a:pt x="363" y="3025"/>
                    </a:cubicBezTo>
                    <a:cubicBezTo>
                      <a:pt x="2500" y="3609"/>
                      <a:pt x="4717" y="3836"/>
                      <a:pt x="6937" y="3836"/>
                    </a:cubicBezTo>
                    <a:cubicBezTo>
                      <a:pt x="8614" y="3836"/>
                      <a:pt x="10291" y="3706"/>
                      <a:pt x="11936" y="3501"/>
                    </a:cubicBezTo>
                    <a:cubicBezTo>
                      <a:pt x="15805" y="3025"/>
                      <a:pt x="19663" y="2085"/>
                      <a:pt x="23294" y="656"/>
                    </a:cubicBezTo>
                    <a:cubicBezTo>
                      <a:pt x="23634" y="518"/>
                      <a:pt x="23538" y="1"/>
                      <a:pt x="23235"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3" name="Google Shape;4633;p56"/>
              <p:cNvSpPr/>
              <p:nvPr/>
            </p:nvSpPr>
            <p:spPr>
              <a:xfrm>
                <a:off x="2182725" y="3501025"/>
                <a:ext cx="624750" cy="436400"/>
              </a:xfrm>
              <a:custGeom>
                <a:avLst/>
                <a:gdLst/>
                <a:ahLst/>
                <a:cxnLst/>
                <a:rect l="l" t="t" r="r" b="b"/>
                <a:pathLst>
                  <a:path w="24990" h="17456" extrusionOk="0">
                    <a:moveTo>
                      <a:pt x="24539" y="0"/>
                    </a:moveTo>
                    <a:cubicBezTo>
                      <a:pt x="24438" y="0"/>
                      <a:pt x="24337" y="44"/>
                      <a:pt x="24264" y="149"/>
                    </a:cubicBezTo>
                    <a:cubicBezTo>
                      <a:pt x="21478" y="4304"/>
                      <a:pt x="17776" y="7816"/>
                      <a:pt x="13716" y="10709"/>
                    </a:cubicBezTo>
                    <a:cubicBezTo>
                      <a:pt x="9727" y="13543"/>
                      <a:pt x="5203" y="15841"/>
                      <a:pt x="381" y="16817"/>
                    </a:cubicBezTo>
                    <a:cubicBezTo>
                      <a:pt x="1" y="16896"/>
                      <a:pt x="124" y="17456"/>
                      <a:pt x="485" y="17456"/>
                    </a:cubicBezTo>
                    <a:cubicBezTo>
                      <a:pt x="509" y="17456"/>
                      <a:pt x="533" y="17453"/>
                      <a:pt x="559" y="17448"/>
                    </a:cubicBezTo>
                    <a:cubicBezTo>
                      <a:pt x="5524" y="16448"/>
                      <a:pt x="10144" y="14043"/>
                      <a:pt x="14239" y="11126"/>
                    </a:cubicBezTo>
                    <a:cubicBezTo>
                      <a:pt x="18323" y="8221"/>
                      <a:pt x="22026" y="4649"/>
                      <a:pt x="24824" y="470"/>
                    </a:cubicBezTo>
                    <a:cubicBezTo>
                      <a:pt x="24990" y="229"/>
                      <a:pt x="24769" y="0"/>
                      <a:pt x="24539"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4" name="Google Shape;4634;p56"/>
              <p:cNvSpPr/>
              <p:nvPr/>
            </p:nvSpPr>
            <p:spPr>
              <a:xfrm>
                <a:off x="2193525" y="3058300"/>
                <a:ext cx="623975" cy="815925"/>
              </a:xfrm>
              <a:custGeom>
                <a:avLst/>
                <a:gdLst/>
                <a:ahLst/>
                <a:cxnLst/>
                <a:rect l="l" t="t" r="r" b="b"/>
                <a:pathLst>
                  <a:path w="24959" h="32637" extrusionOk="0">
                    <a:moveTo>
                      <a:pt x="24508" y="0"/>
                    </a:moveTo>
                    <a:cubicBezTo>
                      <a:pt x="24411" y="0"/>
                      <a:pt x="24314" y="45"/>
                      <a:pt x="24249" y="153"/>
                    </a:cubicBezTo>
                    <a:cubicBezTo>
                      <a:pt x="20594" y="6154"/>
                      <a:pt x="17165" y="12285"/>
                      <a:pt x="13129" y="18036"/>
                    </a:cubicBezTo>
                    <a:cubicBezTo>
                      <a:pt x="11271" y="20691"/>
                      <a:pt x="9295" y="23287"/>
                      <a:pt x="7271" y="25811"/>
                    </a:cubicBezTo>
                    <a:cubicBezTo>
                      <a:pt x="5306" y="28240"/>
                      <a:pt x="3104" y="30550"/>
                      <a:pt x="318" y="32038"/>
                    </a:cubicBezTo>
                    <a:cubicBezTo>
                      <a:pt x="1" y="32201"/>
                      <a:pt x="193" y="32636"/>
                      <a:pt x="487" y="32636"/>
                    </a:cubicBezTo>
                    <a:cubicBezTo>
                      <a:pt x="535" y="32636"/>
                      <a:pt x="587" y="32625"/>
                      <a:pt x="639" y="32597"/>
                    </a:cubicBezTo>
                    <a:cubicBezTo>
                      <a:pt x="3330" y="31157"/>
                      <a:pt x="5485" y="28966"/>
                      <a:pt x="7414" y="26644"/>
                    </a:cubicBezTo>
                    <a:cubicBezTo>
                      <a:pt x="9509" y="24132"/>
                      <a:pt x="11486" y="21477"/>
                      <a:pt x="13379" y="18810"/>
                    </a:cubicBezTo>
                    <a:cubicBezTo>
                      <a:pt x="17570" y="12952"/>
                      <a:pt x="21070" y="6630"/>
                      <a:pt x="24809" y="486"/>
                    </a:cubicBezTo>
                    <a:cubicBezTo>
                      <a:pt x="24958" y="237"/>
                      <a:pt x="24732" y="0"/>
                      <a:pt x="24508"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5" name="Google Shape;4635;p56"/>
              <p:cNvSpPr/>
              <p:nvPr/>
            </p:nvSpPr>
            <p:spPr>
              <a:xfrm>
                <a:off x="1951500" y="3609075"/>
                <a:ext cx="26975" cy="19025"/>
              </a:xfrm>
              <a:custGeom>
                <a:avLst/>
                <a:gdLst/>
                <a:ahLst/>
                <a:cxnLst/>
                <a:rect l="l" t="t" r="r" b="b"/>
                <a:pathLst>
                  <a:path w="1079" h="761" extrusionOk="0">
                    <a:moveTo>
                      <a:pt x="543" y="1"/>
                    </a:moveTo>
                    <a:cubicBezTo>
                      <a:pt x="498" y="1"/>
                      <a:pt x="451" y="10"/>
                      <a:pt x="402" y="29"/>
                    </a:cubicBezTo>
                    <a:cubicBezTo>
                      <a:pt x="0" y="188"/>
                      <a:pt x="172" y="761"/>
                      <a:pt x="532"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6" name="Google Shape;4636;p56"/>
              <p:cNvSpPr/>
              <p:nvPr/>
            </p:nvSpPr>
            <p:spPr>
              <a:xfrm>
                <a:off x="1930025" y="3554300"/>
                <a:ext cx="26750" cy="19050"/>
              </a:xfrm>
              <a:custGeom>
                <a:avLst/>
                <a:gdLst/>
                <a:ahLst/>
                <a:cxnLst/>
                <a:rect l="l" t="t" r="r" b="b"/>
                <a:pathLst>
                  <a:path w="1070" h="762" extrusionOk="0">
                    <a:moveTo>
                      <a:pt x="536" y="1"/>
                    </a:moveTo>
                    <a:cubicBezTo>
                      <a:pt x="490" y="1"/>
                      <a:pt x="442" y="10"/>
                      <a:pt x="392" y="30"/>
                    </a:cubicBezTo>
                    <a:cubicBezTo>
                      <a:pt x="0" y="188"/>
                      <a:pt x="173" y="761"/>
                      <a:pt x="534" y="761"/>
                    </a:cubicBezTo>
                    <a:cubicBezTo>
                      <a:pt x="579" y="761"/>
                      <a:pt x="627" y="752"/>
                      <a:pt x="678" y="732"/>
                    </a:cubicBezTo>
                    <a:cubicBezTo>
                      <a:pt x="1069"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7" name="Google Shape;4637;p56"/>
              <p:cNvSpPr/>
              <p:nvPr/>
            </p:nvSpPr>
            <p:spPr>
              <a:xfrm>
                <a:off x="1819325" y="3534975"/>
                <a:ext cx="26975" cy="19325"/>
              </a:xfrm>
              <a:custGeom>
                <a:avLst/>
                <a:gdLst/>
                <a:ahLst/>
                <a:cxnLst/>
                <a:rect l="l" t="t" r="r" b="b"/>
                <a:pathLst>
                  <a:path w="1079" h="773" extrusionOk="0">
                    <a:moveTo>
                      <a:pt x="543" y="0"/>
                    </a:moveTo>
                    <a:cubicBezTo>
                      <a:pt x="499" y="0"/>
                      <a:pt x="452" y="9"/>
                      <a:pt x="403" y="29"/>
                    </a:cubicBezTo>
                    <a:cubicBezTo>
                      <a:pt x="1" y="198"/>
                      <a:pt x="172" y="772"/>
                      <a:pt x="533" y="772"/>
                    </a:cubicBezTo>
                    <a:cubicBezTo>
                      <a:pt x="578" y="772"/>
                      <a:pt x="626" y="763"/>
                      <a:pt x="677" y="743"/>
                    </a:cubicBezTo>
                    <a:cubicBezTo>
                      <a:pt x="1079" y="574"/>
                      <a:pt x="898" y="0"/>
                      <a:pt x="543"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8" name="Google Shape;4638;p56"/>
              <p:cNvSpPr/>
              <p:nvPr/>
            </p:nvSpPr>
            <p:spPr>
              <a:xfrm>
                <a:off x="1684150" y="3257550"/>
                <a:ext cx="30625" cy="20525"/>
              </a:xfrm>
              <a:custGeom>
                <a:avLst/>
                <a:gdLst/>
                <a:ahLst/>
                <a:cxnLst/>
                <a:rect l="l" t="t" r="r" b="b"/>
                <a:pathLst>
                  <a:path w="1225" h="821" extrusionOk="0">
                    <a:moveTo>
                      <a:pt x="691" y="0"/>
                    </a:moveTo>
                    <a:cubicBezTo>
                      <a:pt x="646" y="0"/>
                      <a:pt x="598" y="9"/>
                      <a:pt x="547" y="29"/>
                    </a:cubicBezTo>
                    <a:lnTo>
                      <a:pt x="392" y="89"/>
                    </a:lnTo>
                    <a:cubicBezTo>
                      <a:pt x="1" y="247"/>
                      <a:pt x="174" y="820"/>
                      <a:pt x="535" y="820"/>
                    </a:cubicBezTo>
                    <a:cubicBezTo>
                      <a:pt x="580" y="820"/>
                      <a:pt x="628" y="811"/>
                      <a:pt x="678" y="791"/>
                    </a:cubicBezTo>
                    <a:lnTo>
                      <a:pt x="833" y="732"/>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9" name="Google Shape;4639;p56"/>
              <p:cNvSpPr/>
              <p:nvPr/>
            </p:nvSpPr>
            <p:spPr>
              <a:xfrm>
                <a:off x="1650525" y="3905250"/>
                <a:ext cx="26750" cy="19025"/>
              </a:xfrm>
              <a:custGeom>
                <a:avLst/>
                <a:gdLst/>
                <a:ahLst/>
                <a:cxnLst/>
                <a:rect l="l" t="t" r="r" b="b"/>
                <a:pathLst>
                  <a:path w="1070" h="761" extrusionOk="0">
                    <a:moveTo>
                      <a:pt x="536" y="0"/>
                    </a:moveTo>
                    <a:cubicBezTo>
                      <a:pt x="490" y="0"/>
                      <a:pt x="442" y="9"/>
                      <a:pt x="392" y="29"/>
                    </a:cubicBezTo>
                    <a:cubicBezTo>
                      <a:pt x="1" y="188"/>
                      <a:pt x="173" y="760"/>
                      <a:pt x="534" y="760"/>
                    </a:cubicBezTo>
                    <a:cubicBezTo>
                      <a:pt x="579" y="760"/>
                      <a:pt x="627" y="752"/>
                      <a:pt x="678" y="732"/>
                    </a:cubicBezTo>
                    <a:cubicBezTo>
                      <a:pt x="1069" y="573"/>
                      <a:pt x="897" y="0"/>
                      <a:pt x="53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0" name="Google Shape;4640;p56"/>
              <p:cNvSpPr/>
              <p:nvPr/>
            </p:nvSpPr>
            <p:spPr>
              <a:xfrm>
                <a:off x="1702375" y="3934125"/>
                <a:ext cx="26700" cy="19100"/>
              </a:xfrm>
              <a:custGeom>
                <a:avLst/>
                <a:gdLst/>
                <a:ahLst/>
                <a:cxnLst/>
                <a:rect l="l" t="t" r="r" b="b"/>
                <a:pathLst>
                  <a:path w="1068" h="764" extrusionOk="0">
                    <a:moveTo>
                      <a:pt x="533" y="0"/>
                    </a:moveTo>
                    <a:cubicBezTo>
                      <a:pt x="488" y="0"/>
                      <a:pt x="440" y="9"/>
                      <a:pt x="390" y="29"/>
                    </a:cubicBezTo>
                    <a:cubicBezTo>
                      <a:pt x="0" y="187"/>
                      <a:pt x="169" y="764"/>
                      <a:pt x="526" y="764"/>
                    </a:cubicBezTo>
                    <a:cubicBezTo>
                      <a:pt x="573" y="764"/>
                      <a:pt x="623" y="754"/>
                      <a:pt x="676" y="732"/>
                    </a:cubicBezTo>
                    <a:cubicBezTo>
                      <a:pt x="1067" y="573"/>
                      <a:pt x="894" y="0"/>
                      <a:pt x="533"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1" name="Google Shape;4641;p56"/>
              <p:cNvSpPr/>
              <p:nvPr/>
            </p:nvSpPr>
            <p:spPr>
              <a:xfrm>
                <a:off x="1762175" y="3845425"/>
                <a:ext cx="30850" cy="20800"/>
              </a:xfrm>
              <a:custGeom>
                <a:avLst/>
                <a:gdLst/>
                <a:ahLst/>
                <a:cxnLst/>
                <a:rect l="l" t="t" r="r" b="b"/>
                <a:pathLst>
                  <a:path w="1234" h="832" extrusionOk="0">
                    <a:moveTo>
                      <a:pt x="701" y="0"/>
                    </a:moveTo>
                    <a:cubicBezTo>
                      <a:pt x="656" y="0"/>
                      <a:pt x="608" y="9"/>
                      <a:pt x="558" y="29"/>
                    </a:cubicBezTo>
                    <a:lnTo>
                      <a:pt x="403" y="100"/>
                    </a:lnTo>
                    <a:cubicBezTo>
                      <a:pt x="1" y="259"/>
                      <a:pt x="172" y="832"/>
                      <a:pt x="533" y="832"/>
                    </a:cubicBezTo>
                    <a:cubicBezTo>
                      <a:pt x="578" y="832"/>
                      <a:pt x="626" y="823"/>
                      <a:pt x="677" y="803"/>
                    </a:cubicBezTo>
                    <a:lnTo>
                      <a:pt x="831" y="731"/>
                    </a:lnTo>
                    <a:cubicBezTo>
                      <a:pt x="1234" y="573"/>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2" name="Google Shape;4642;p56"/>
              <p:cNvSpPr/>
              <p:nvPr/>
            </p:nvSpPr>
            <p:spPr>
              <a:xfrm>
                <a:off x="1807725" y="3860600"/>
                <a:ext cx="26975" cy="19025"/>
              </a:xfrm>
              <a:custGeom>
                <a:avLst/>
                <a:gdLst/>
                <a:ahLst/>
                <a:cxnLst/>
                <a:rect l="l" t="t" r="r" b="b"/>
                <a:pathLst>
                  <a:path w="1079" h="761" extrusionOk="0">
                    <a:moveTo>
                      <a:pt x="546" y="0"/>
                    </a:moveTo>
                    <a:cubicBezTo>
                      <a:pt x="501" y="0"/>
                      <a:pt x="453" y="9"/>
                      <a:pt x="402" y="29"/>
                    </a:cubicBezTo>
                    <a:cubicBezTo>
                      <a:pt x="0" y="188"/>
                      <a:pt x="181" y="761"/>
                      <a:pt x="536" y="761"/>
                    </a:cubicBezTo>
                    <a:cubicBezTo>
                      <a:pt x="580" y="761"/>
                      <a:pt x="627" y="752"/>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3" name="Google Shape;4643;p56"/>
              <p:cNvSpPr/>
              <p:nvPr/>
            </p:nvSpPr>
            <p:spPr>
              <a:xfrm>
                <a:off x="1856300" y="3972225"/>
                <a:ext cx="26925" cy="19100"/>
              </a:xfrm>
              <a:custGeom>
                <a:avLst/>
                <a:gdLst/>
                <a:ahLst/>
                <a:cxnLst/>
                <a:rect l="l" t="t" r="r" b="b"/>
                <a:pathLst>
                  <a:path w="1077" h="764" extrusionOk="0">
                    <a:moveTo>
                      <a:pt x="544" y="0"/>
                    </a:moveTo>
                    <a:cubicBezTo>
                      <a:pt x="499" y="0"/>
                      <a:pt x="451" y="9"/>
                      <a:pt x="400" y="29"/>
                    </a:cubicBezTo>
                    <a:cubicBezTo>
                      <a:pt x="0" y="187"/>
                      <a:pt x="168" y="764"/>
                      <a:pt x="525" y="764"/>
                    </a:cubicBezTo>
                    <a:cubicBezTo>
                      <a:pt x="571" y="764"/>
                      <a:pt x="622" y="754"/>
                      <a:pt x="674" y="732"/>
                    </a:cubicBezTo>
                    <a:cubicBezTo>
                      <a:pt x="1076" y="573"/>
                      <a:pt x="905" y="0"/>
                      <a:pt x="544"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4" name="Google Shape;4644;p56"/>
              <p:cNvSpPr/>
              <p:nvPr/>
            </p:nvSpPr>
            <p:spPr>
              <a:xfrm>
                <a:off x="2369375" y="4274050"/>
                <a:ext cx="26725" cy="19300"/>
              </a:xfrm>
              <a:custGeom>
                <a:avLst/>
                <a:gdLst/>
                <a:ahLst/>
                <a:cxnLst/>
                <a:rect l="l" t="t" r="r" b="b"/>
                <a:pathLst>
                  <a:path w="1069" h="772" extrusionOk="0">
                    <a:moveTo>
                      <a:pt x="543" y="0"/>
                    </a:moveTo>
                    <a:cubicBezTo>
                      <a:pt x="499" y="0"/>
                      <a:pt x="453" y="9"/>
                      <a:pt x="404" y="29"/>
                    </a:cubicBezTo>
                    <a:cubicBezTo>
                      <a:pt x="1" y="188"/>
                      <a:pt x="174" y="772"/>
                      <a:pt x="536" y="772"/>
                    </a:cubicBezTo>
                    <a:cubicBezTo>
                      <a:pt x="580" y="772"/>
                      <a:pt x="628" y="763"/>
                      <a:pt x="677" y="743"/>
                    </a:cubicBezTo>
                    <a:cubicBezTo>
                      <a:pt x="1069" y="574"/>
                      <a:pt x="896" y="0"/>
                      <a:pt x="543"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5" name="Google Shape;4645;p56"/>
              <p:cNvSpPr/>
              <p:nvPr/>
            </p:nvSpPr>
            <p:spPr>
              <a:xfrm>
                <a:off x="2422125" y="4312800"/>
                <a:ext cx="24800" cy="22550"/>
              </a:xfrm>
              <a:custGeom>
                <a:avLst/>
                <a:gdLst/>
                <a:ahLst/>
                <a:cxnLst/>
                <a:rect l="l" t="t" r="r" b="b"/>
                <a:pathLst>
                  <a:path w="992" h="902" extrusionOk="0">
                    <a:moveTo>
                      <a:pt x="492" y="1"/>
                    </a:moveTo>
                    <a:cubicBezTo>
                      <a:pt x="251" y="1"/>
                      <a:pt x="0" y="223"/>
                      <a:pt x="115" y="515"/>
                    </a:cubicBezTo>
                    <a:lnTo>
                      <a:pt x="175" y="670"/>
                    </a:lnTo>
                    <a:cubicBezTo>
                      <a:pt x="239" y="833"/>
                      <a:pt x="372" y="902"/>
                      <a:pt x="506" y="902"/>
                    </a:cubicBezTo>
                    <a:cubicBezTo>
                      <a:pt x="745" y="902"/>
                      <a:pt x="991" y="685"/>
                      <a:pt x="877" y="396"/>
                    </a:cubicBezTo>
                    <a:lnTo>
                      <a:pt x="818" y="229"/>
                    </a:lnTo>
                    <a:cubicBezTo>
                      <a:pt x="754" y="68"/>
                      <a:pt x="625" y="1"/>
                      <a:pt x="492"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6" name="Google Shape;4646;p56"/>
              <p:cNvSpPr/>
              <p:nvPr/>
            </p:nvSpPr>
            <p:spPr>
              <a:xfrm>
                <a:off x="2631100" y="4449950"/>
                <a:ext cx="26925" cy="19125"/>
              </a:xfrm>
              <a:custGeom>
                <a:avLst/>
                <a:gdLst/>
                <a:ahLst/>
                <a:cxnLst/>
                <a:rect l="l" t="t" r="r" b="b"/>
                <a:pathLst>
                  <a:path w="1077" h="765" extrusionOk="0">
                    <a:moveTo>
                      <a:pt x="544" y="1"/>
                    </a:moveTo>
                    <a:cubicBezTo>
                      <a:pt x="499" y="1"/>
                      <a:pt x="450" y="10"/>
                      <a:pt x="400" y="30"/>
                    </a:cubicBezTo>
                    <a:cubicBezTo>
                      <a:pt x="0" y="187"/>
                      <a:pt x="177" y="764"/>
                      <a:pt x="528" y="764"/>
                    </a:cubicBezTo>
                    <a:cubicBezTo>
                      <a:pt x="574" y="764"/>
                      <a:pt x="623" y="754"/>
                      <a:pt x="674" y="732"/>
                    </a:cubicBezTo>
                    <a:cubicBezTo>
                      <a:pt x="1076" y="573"/>
                      <a:pt x="905" y="1"/>
                      <a:pt x="544"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7" name="Google Shape;4647;p56"/>
              <p:cNvSpPr/>
              <p:nvPr/>
            </p:nvSpPr>
            <p:spPr>
              <a:xfrm>
                <a:off x="2439600" y="3960025"/>
                <a:ext cx="30625" cy="20500"/>
              </a:xfrm>
              <a:custGeom>
                <a:avLst/>
                <a:gdLst/>
                <a:ahLst/>
                <a:cxnLst/>
                <a:rect l="l" t="t" r="r" b="b"/>
                <a:pathLst>
                  <a:path w="1225" h="820" extrusionOk="0">
                    <a:moveTo>
                      <a:pt x="691" y="0"/>
                    </a:moveTo>
                    <a:cubicBezTo>
                      <a:pt x="646" y="0"/>
                      <a:pt x="598" y="9"/>
                      <a:pt x="547" y="29"/>
                    </a:cubicBezTo>
                    <a:lnTo>
                      <a:pt x="393" y="88"/>
                    </a:lnTo>
                    <a:cubicBezTo>
                      <a:pt x="1" y="247"/>
                      <a:pt x="174" y="820"/>
                      <a:pt x="535" y="820"/>
                    </a:cubicBezTo>
                    <a:cubicBezTo>
                      <a:pt x="580" y="820"/>
                      <a:pt x="628" y="811"/>
                      <a:pt x="678" y="791"/>
                    </a:cubicBezTo>
                    <a:lnTo>
                      <a:pt x="833" y="731"/>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8" name="Google Shape;4648;p56"/>
              <p:cNvSpPr/>
              <p:nvPr/>
            </p:nvSpPr>
            <p:spPr>
              <a:xfrm>
                <a:off x="2498275" y="3949900"/>
                <a:ext cx="30850" cy="20800"/>
              </a:xfrm>
              <a:custGeom>
                <a:avLst/>
                <a:gdLst/>
                <a:ahLst/>
                <a:cxnLst/>
                <a:rect l="l" t="t" r="r" b="b"/>
                <a:pathLst>
                  <a:path w="1234" h="832" extrusionOk="0">
                    <a:moveTo>
                      <a:pt x="701" y="0"/>
                    </a:moveTo>
                    <a:cubicBezTo>
                      <a:pt x="656" y="0"/>
                      <a:pt x="608" y="9"/>
                      <a:pt x="558" y="29"/>
                    </a:cubicBezTo>
                    <a:lnTo>
                      <a:pt x="403" y="101"/>
                    </a:lnTo>
                    <a:cubicBezTo>
                      <a:pt x="1" y="259"/>
                      <a:pt x="182" y="832"/>
                      <a:pt x="536" y="832"/>
                    </a:cubicBezTo>
                    <a:cubicBezTo>
                      <a:pt x="581" y="832"/>
                      <a:pt x="628" y="823"/>
                      <a:pt x="677" y="803"/>
                    </a:cubicBezTo>
                    <a:lnTo>
                      <a:pt x="832" y="743"/>
                    </a:lnTo>
                    <a:cubicBezTo>
                      <a:pt x="1234" y="574"/>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9" name="Google Shape;4649;p56"/>
              <p:cNvSpPr/>
              <p:nvPr/>
            </p:nvSpPr>
            <p:spPr>
              <a:xfrm>
                <a:off x="2775100" y="3913575"/>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0" name="Google Shape;4650;p56"/>
              <p:cNvSpPr/>
              <p:nvPr/>
            </p:nvSpPr>
            <p:spPr>
              <a:xfrm>
                <a:off x="2814125" y="3875475"/>
                <a:ext cx="26675" cy="19125"/>
              </a:xfrm>
              <a:custGeom>
                <a:avLst/>
                <a:gdLst/>
                <a:ahLst/>
                <a:cxnLst/>
                <a:rect l="l" t="t" r="r" b="b"/>
                <a:pathLst>
                  <a:path w="1067" h="765" extrusionOk="0">
                    <a:moveTo>
                      <a:pt x="533" y="1"/>
                    </a:moveTo>
                    <a:cubicBezTo>
                      <a:pt x="488" y="1"/>
                      <a:pt x="440" y="10"/>
                      <a:pt x="390" y="30"/>
                    </a:cubicBezTo>
                    <a:cubicBezTo>
                      <a:pt x="0" y="187"/>
                      <a:pt x="169" y="764"/>
                      <a:pt x="526" y="764"/>
                    </a:cubicBezTo>
                    <a:cubicBezTo>
                      <a:pt x="573" y="764"/>
                      <a:pt x="623" y="754"/>
                      <a:pt x="675" y="732"/>
                    </a:cubicBezTo>
                    <a:cubicBezTo>
                      <a:pt x="1067" y="573"/>
                      <a:pt x="894" y="1"/>
                      <a:pt x="533"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1" name="Google Shape;4651;p56"/>
              <p:cNvSpPr/>
              <p:nvPr/>
            </p:nvSpPr>
            <p:spPr>
              <a:xfrm>
                <a:off x="2573900" y="3686475"/>
                <a:ext cx="26975" cy="19025"/>
              </a:xfrm>
              <a:custGeom>
                <a:avLst/>
                <a:gdLst/>
                <a:ahLst/>
                <a:cxnLst/>
                <a:rect l="l" t="t" r="r" b="b"/>
                <a:pathLst>
                  <a:path w="1079" h="761" extrusionOk="0">
                    <a:moveTo>
                      <a:pt x="543" y="0"/>
                    </a:moveTo>
                    <a:cubicBezTo>
                      <a:pt x="498" y="0"/>
                      <a:pt x="451" y="9"/>
                      <a:pt x="402" y="29"/>
                    </a:cubicBezTo>
                    <a:cubicBezTo>
                      <a:pt x="0" y="188"/>
                      <a:pt x="172" y="760"/>
                      <a:pt x="532" y="760"/>
                    </a:cubicBezTo>
                    <a:cubicBezTo>
                      <a:pt x="578" y="760"/>
                      <a:pt x="626" y="751"/>
                      <a:pt x="676" y="732"/>
                    </a:cubicBezTo>
                    <a:cubicBezTo>
                      <a:pt x="1078" y="573"/>
                      <a:pt x="897" y="0"/>
                      <a:pt x="543"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2" name="Google Shape;4652;p56"/>
              <p:cNvSpPr/>
              <p:nvPr/>
            </p:nvSpPr>
            <p:spPr>
              <a:xfrm>
                <a:off x="2624450" y="3643900"/>
                <a:ext cx="26750" cy="19025"/>
              </a:xfrm>
              <a:custGeom>
                <a:avLst/>
                <a:gdLst/>
                <a:ahLst/>
                <a:cxnLst/>
                <a:rect l="l" t="t" r="r" b="b"/>
                <a:pathLst>
                  <a:path w="1070" h="761" extrusionOk="0">
                    <a:moveTo>
                      <a:pt x="536" y="1"/>
                    </a:moveTo>
                    <a:cubicBezTo>
                      <a:pt x="491" y="1"/>
                      <a:pt x="443" y="10"/>
                      <a:pt x="392" y="30"/>
                    </a:cubicBezTo>
                    <a:cubicBezTo>
                      <a:pt x="1" y="188"/>
                      <a:pt x="174" y="761"/>
                      <a:pt x="534" y="761"/>
                    </a:cubicBezTo>
                    <a:cubicBezTo>
                      <a:pt x="580" y="761"/>
                      <a:pt x="628" y="752"/>
                      <a:pt x="678" y="732"/>
                    </a:cubicBezTo>
                    <a:cubicBezTo>
                      <a:pt x="1070"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3" name="Google Shape;4653;p56"/>
              <p:cNvSpPr/>
              <p:nvPr/>
            </p:nvSpPr>
            <p:spPr>
              <a:xfrm>
                <a:off x="2705450" y="3290600"/>
                <a:ext cx="26975" cy="19025"/>
              </a:xfrm>
              <a:custGeom>
                <a:avLst/>
                <a:gdLst/>
                <a:ahLst/>
                <a:cxnLst/>
                <a:rect l="l" t="t" r="r" b="b"/>
                <a:pathLst>
                  <a:path w="1079" h="761" extrusionOk="0">
                    <a:moveTo>
                      <a:pt x="546" y="0"/>
                    </a:moveTo>
                    <a:cubicBezTo>
                      <a:pt x="501" y="0"/>
                      <a:pt x="453" y="9"/>
                      <a:pt x="403" y="29"/>
                    </a:cubicBezTo>
                    <a:cubicBezTo>
                      <a:pt x="1" y="188"/>
                      <a:pt x="182" y="760"/>
                      <a:pt x="536" y="760"/>
                    </a:cubicBezTo>
                    <a:cubicBezTo>
                      <a:pt x="580" y="760"/>
                      <a:pt x="628" y="751"/>
                      <a:pt x="677" y="731"/>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4" name="Google Shape;4654;p56"/>
              <p:cNvSpPr/>
              <p:nvPr/>
            </p:nvSpPr>
            <p:spPr>
              <a:xfrm>
                <a:off x="2734325" y="3261125"/>
                <a:ext cx="26975" cy="19025"/>
              </a:xfrm>
              <a:custGeom>
                <a:avLst/>
                <a:gdLst/>
                <a:ahLst/>
                <a:cxnLst/>
                <a:rect l="l" t="t" r="r" b="b"/>
                <a:pathLst>
                  <a:path w="1079" h="761" extrusionOk="0">
                    <a:moveTo>
                      <a:pt x="546" y="0"/>
                    </a:moveTo>
                    <a:cubicBezTo>
                      <a:pt x="501" y="0"/>
                      <a:pt x="453" y="9"/>
                      <a:pt x="403" y="29"/>
                    </a:cubicBezTo>
                    <a:cubicBezTo>
                      <a:pt x="1" y="188"/>
                      <a:pt x="172" y="760"/>
                      <a:pt x="533" y="760"/>
                    </a:cubicBezTo>
                    <a:cubicBezTo>
                      <a:pt x="578" y="760"/>
                      <a:pt x="626" y="751"/>
                      <a:pt x="676" y="732"/>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5" name="Google Shape;4655;p56"/>
              <p:cNvSpPr/>
              <p:nvPr/>
            </p:nvSpPr>
            <p:spPr>
              <a:xfrm>
                <a:off x="2562275" y="3106625"/>
                <a:ext cx="30850" cy="20525"/>
              </a:xfrm>
              <a:custGeom>
                <a:avLst/>
                <a:gdLst/>
                <a:ahLst/>
                <a:cxnLst/>
                <a:rect l="l" t="t" r="r" b="b"/>
                <a:pathLst>
                  <a:path w="1234" h="821" extrusionOk="0">
                    <a:moveTo>
                      <a:pt x="701" y="1"/>
                    </a:moveTo>
                    <a:cubicBezTo>
                      <a:pt x="656" y="1"/>
                      <a:pt x="608" y="10"/>
                      <a:pt x="558" y="30"/>
                    </a:cubicBezTo>
                    <a:lnTo>
                      <a:pt x="403" y="89"/>
                    </a:lnTo>
                    <a:cubicBezTo>
                      <a:pt x="1" y="248"/>
                      <a:pt x="172" y="821"/>
                      <a:pt x="533" y="821"/>
                    </a:cubicBezTo>
                    <a:cubicBezTo>
                      <a:pt x="578" y="821"/>
                      <a:pt x="626" y="812"/>
                      <a:pt x="677" y="792"/>
                    </a:cubicBezTo>
                    <a:lnTo>
                      <a:pt x="831" y="732"/>
                    </a:lnTo>
                    <a:cubicBezTo>
                      <a:pt x="1234" y="574"/>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6" name="Google Shape;4656;p56"/>
              <p:cNvSpPr/>
              <p:nvPr/>
            </p:nvSpPr>
            <p:spPr>
              <a:xfrm>
                <a:off x="2582500" y="3045625"/>
                <a:ext cx="27000" cy="19300"/>
              </a:xfrm>
              <a:custGeom>
                <a:avLst/>
                <a:gdLst/>
                <a:ahLst/>
                <a:cxnLst/>
                <a:rect l="l" t="t" r="r" b="b"/>
                <a:pathLst>
                  <a:path w="1080" h="772" extrusionOk="0">
                    <a:moveTo>
                      <a:pt x="547" y="0"/>
                    </a:moveTo>
                    <a:cubicBezTo>
                      <a:pt x="502" y="0"/>
                      <a:pt x="454" y="9"/>
                      <a:pt x="403" y="29"/>
                    </a:cubicBezTo>
                    <a:cubicBezTo>
                      <a:pt x="1" y="188"/>
                      <a:pt x="183" y="772"/>
                      <a:pt x="539" y="772"/>
                    </a:cubicBezTo>
                    <a:cubicBezTo>
                      <a:pt x="583" y="772"/>
                      <a:pt x="629" y="763"/>
                      <a:pt x="677" y="743"/>
                    </a:cubicBezTo>
                    <a:cubicBezTo>
                      <a:pt x="1079" y="574"/>
                      <a:pt x="908" y="0"/>
                      <a:pt x="547"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7" name="Google Shape;4657;p56"/>
              <p:cNvSpPr/>
              <p:nvPr/>
            </p:nvSpPr>
            <p:spPr>
              <a:xfrm>
                <a:off x="2317075" y="3431675"/>
                <a:ext cx="26925" cy="19100"/>
              </a:xfrm>
              <a:custGeom>
                <a:avLst/>
                <a:gdLst/>
                <a:ahLst/>
                <a:cxnLst/>
                <a:rect l="l" t="t" r="r" b="b"/>
                <a:pathLst>
                  <a:path w="1077" h="764" extrusionOk="0">
                    <a:moveTo>
                      <a:pt x="540" y="1"/>
                    </a:moveTo>
                    <a:cubicBezTo>
                      <a:pt x="496" y="1"/>
                      <a:pt x="449" y="10"/>
                      <a:pt x="400" y="29"/>
                    </a:cubicBezTo>
                    <a:cubicBezTo>
                      <a:pt x="0" y="187"/>
                      <a:pt x="168" y="764"/>
                      <a:pt x="525" y="764"/>
                    </a:cubicBezTo>
                    <a:cubicBezTo>
                      <a:pt x="571" y="764"/>
                      <a:pt x="621" y="754"/>
                      <a:pt x="674" y="732"/>
                    </a:cubicBezTo>
                    <a:cubicBezTo>
                      <a:pt x="1076" y="573"/>
                      <a:pt x="895" y="1"/>
                      <a:pt x="540"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8" name="Google Shape;4658;p56"/>
              <p:cNvSpPr/>
              <p:nvPr/>
            </p:nvSpPr>
            <p:spPr>
              <a:xfrm>
                <a:off x="2344400" y="3353100"/>
                <a:ext cx="26975" cy="19025"/>
              </a:xfrm>
              <a:custGeom>
                <a:avLst/>
                <a:gdLst/>
                <a:ahLst/>
                <a:cxnLst/>
                <a:rect l="l" t="t" r="r" b="b"/>
                <a:pathLst>
                  <a:path w="1079" h="761" extrusionOk="0">
                    <a:moveTo>
                      <a:pt x="546" y="0"/>
                    </a:moveTo>
                    <a:cubicBezTo>
                      <a:pt x="501" y="0"/>
                      <a:pt x="453" y="9"/>
                      <a:pt x="402" y="29"/>
                    </a:cubicBezTo>
                    <a:cubicBezTo>
                      <a:pt x="0" y="188"/>
                      <a:pt x="172" y="760"/>
                      <a:pt x="533" y="760"/>
                    </a:cubicBezTo>
                    <a:cubicBezTo>
                      <a:pt x="578" y="760"/>
                      <a:pt x="626" y="751"/>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9" name="Google Shape;4659;p56"/>
              <p:cNvSpPr/>
              <p:nvPr/>
            </p:nvSpPr>
            <p:spPr>
              <a:xfrm>
                <a:off x="2532800" y="2884875"/>
                <a:ext cx="27000" cy="19025"/>
              </a:xfrm>
              <a:custGeom>
                <a:avLst/>
                <a:gdLst/>
                <a:ahLst/>
                <a:cxnLst/>
                <a:rect l="l" t="t" r="r" b="b"/>
                <a:pathLst>
                  <a:path w="1080" h="761" extrusionOk="0">
                    <a:moveTo>
                      <a:pt x="547" y="1"/>
                    </a:moveTo>
                    <a:cubicBezTo>
                      <a:pt x="502" y="1"/>
                      <a:pt x="453" y="10"/>
                      <a:pt x="403" y="30"/>
                    </a:cubicBezTo>
                    <a:cubicBezTo>
                      <a:pt x="1" y="188"/>
                      <a:pt x="182" y="761"/>
                      <a:pt x="537" y="761"/>
                    </a:cubicBezTo>
                    <a:cubicBezTo>
                      <a:pt x="581" y="761"/>
                      <a:pt x="628" y="752"/>
                      <a:pt x="677" y="732"/>
                    </a:cubicBezTo>
                    <a:cubicBezTo>
                      <a:pt x="1079" y="573"/>
                      <a:pt x="907" y="1"/>
                      <a:pt x="547"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0" name="Google Shape;4660;p56"/>
              <p:cNvSpPr/>
              <p:nvPr/>
            </p:nvSpPr>
            <p:spPr>
              <a:xfrm>
                <a:off x="2175925" y="3266475"/>
                <a:ext cx="26975" cy="19025"/>
              </a:xfrm>
              <a:custGeom>
                <a:avLst/>
                <a:gdLst/>
                <a:ahLst/>
                <a:cxnLst/>
                <a:rect l="l" t="t" r="r" b="b"/>
                <a:pathLst>
                  <a:path w="1079" h="761" extrusionOk="0">
                    <a:moveTo>
                      <a:pt x="543" y="1"/>
                    </a:moveTo>
                    <a:cubicBezTo>
                      <a:pt x="499" y="1"/>
                      <a:pt x="451" y="10"/>
                      <a:pt x="403" y="29"/>
                    </a:cubicBezTo>
                    <a:cubicBezTo>
                      <a:pt x="0" y="188"/>
                      <a:pt x="172" y="761"/>
                      <a:pt x="533"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1" name="Google Shape;4661;p56"/>
              <p:cNvSpPr/>
              <p:nvPr/>
            </p:nvSpPr>
            <p:spPr>
              <a:xfrm>
                <a:off x="2181575" y="3199500"/>
                <a:ext cx="30850" cy="20525"/>
              </a:xfrm>
              <a:custGeom>
                <a:avLst/>
                <a:gdLst/>
                <a:ahLst/>
                <a:cxnLst/>
                <a:rect l="l" t="t" r="r" b="b"/>
                <a:pathLst>
                  <a:path w="1234" h="821" extrusionOk="0">
                    <a:moveTo>
                      <a:pt x="701" y="1"/>
                    </a:moveTo>
                    <a:cubicBezTo>
                      <a:pt x="656" y="1"/>
                      <a:pt x="608" y="10"/>
                      <a:pt x="558" y="30"/>
                    </a:cubicBezTo>
                    <a:lnTo>
                      <a:pt x="403" y="89"/>
                    </a:lnTo>
                    <a:cubicBezTo>
                      <a:pt x="1" y="248"/>
                      <a:pt x="172" y="820"/>
                      <a:pt x="533" y="820"/>
                    </a:cubicBezTo>
                    <a:cubicBezTo>
                      <a:pt x="578" y="820"/>
                      <a:pt x="626" y="811"/>
                      <a:pt x="677" y="792"/>
                    </a:cubicBezTo>
                    <a:lnTo>
                      <a:pt x="831" y="732"/>
                    </a:lnTo>
                    <a:cubicBezTo>
                      <a:pt x="1233" y="573"/>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2" name="Google Shape;4662;p56"/>
              <p:cNvSpPr/>
              <p:nvPr/>
            </p:nvSpPr>
            <p:spPr>
              <a:xfrm>
                <a:off x="2146450" y="3065850"/>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3" name="Google Shape;4663;p56"/>
              <p:cNvSpPr/>
              <p:nvPr/>
            </p:nvSpPr>
            <p:spPr>
              <a:xfrm>
                <a:off x="1814875" y="4208550"/>
                <a:ext cx="30825" cy="20825"/>
              </a:xfrm>
              <a:custGeom>
                <a:avLst/>
                <a:gdLst/>
                <a:ahLst/>
                <a:cxnLst/>
                <a:rect l="l" t="t" r="r" b="b"/>
                <a:pathLst>
                  <a:path w="1233" h="833" extrusionOk="0">
                    <a:moveTo>
                      <a:pt x="701" y="1"/>
                    </a:moveTo>
                    <a:cubicBezTo>
                      <a:pt x="655" y="1"/>
                      <a:pt x="607" y="10"/>
                      <a:pt x="557" y="30"/>
                    </a:cubicBezTo>
                    <a:lnTo>
                      <a:pt x="402" y="101"/>
                    </a:lnTo>
                    <a:cubicBezTo>
                      <a:pt x="0" y="260"/>
                      <a:pt x="181" y="832"/>
                      <a:pt x="536" y="832"/>
                    </a:cubicBezTo>
                    <a:cubicBezTo>
                      <a:pt x="580" y="832"/>
                      <a:pt x="627" y="823"/>
                      <a:pt x="676" y="804"/>
                    </a:cubicBezTo>
                    <a:lnTo>
                      <a:pt x="831" y="732"/>
                    </a:lnTo>
                    <a:cubicBezTo>
                      <a:pt x="1233" y="573"/>
                      <a:pt x="1061" y="1"/>
                      <a:pt x="701"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4" name="Google Shape;4664;p56"/>
              <p:cNvSpPr/>
              <p:nvPr/>
            </p:nvSpPr>
            <p:spPr>
              <a:xfrm>
                <a:off x="1880950" y="4161225"/>
                <a:ext cx="26975" cy="19025"/>
              </a:xfrm>
              <a:custGeom>
                <a:avLst/>
                <a:gdLst/>
                <a:ahLst/>
                <a:cxnLst/>
                <a:rect l="l" t="t" r="r" b="b"/>
                <a:pathLst>
                  <a:path w="1079" h="761" extrusionOk="0">
                    <a:moveTo>
                      <a:pt x="546" y="1"/>
                    </a:moveTo>
                    <a:cubicBezTo>
                      <a:pt x="501" y="1"/>
                      <a:pt x="453" y="10"/>
                      <a:pt x="402" y="30"/>
                    </a:cubicBezTo>
                    <a:cubicBezTo>
                      <a:pt x="0" y="188"/>
                      <a:pt x="172" y="761"/>
                      <a:pt x="533" y="761"/>
                    </a:cubicBezTo>
                    <a:cubicBezTo>
                      <a:pt x="578" y="761"/>
                      <a:pt x="626" y="752"/>
                      <a:pt x="676" y="732"/>
                    </a:cubicBezTo>
                    <a:cubicBezTo>
                      <a:pt x="1078"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5" name="Google Shape;4665;p56"/>
              <p:cNvSpPr/>
              <p:nvPr/>
            </p:nvSpPr>
            <p:spPr>
              <a:xfrm>
                <a:off x="1911350" y="4222525"/>
                <a:ext cx="24825" cy="22550"/>
              </a:xfrm>
              <a:custGeom>
                <a:avLst/>
                <a:gdLst/>
                <a:ahLst/>
                <a:cxnLst/>
                <a:rect l="l" t="t" r="r" b="b"/>
                <a:pathLst>
                  <a:path w="993" h="902" extrusionOk="0">
                    <a:moveTo>
                      <a:pt x="478" y="1"/>
                    </a:moveTo>
                    <a:cubicBezTo>
                      <a:pt x="242" y="1"/>
                      <a:pt x="1" y="217"/>
                      <a:pt x="115" y="506"/>
                    </a:cubicBezTo>
                    <a:lnTo>
                      <a:pt x="175" y="673"/>
                    </a:lnTo>
                    <a:cubicBezTo>
                      <a:pt x="238" y="834"/>
                      <a:pt x="368" y="901"/>
                      <a:pt x="500" y="901"/>
                    </a:cubicBezTo>
                    <a:cubicBezTo>
                      <a:pt x="741" y="901"/>
                      <a:pt x="992" y="679"/>
                      <a:pt x="877" y="387"/>
                    </a:cubicBezTo>
                    <a:lnTo>
                      <a:pt x="806" y="233"/>
                    </a:lnTo>
                    <a:cubicBezTo>
                      <a:pt x="741" y="70"/>
                      <a:pt x="610" y="1"/>
                      <a:pt x="478"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666" name="Google Shape;4666;p56"/>
            <p:cNvSpPr/>
            <p:nvPr/>
          </p:nvSpPr>
          <p:spPr>
            <a:xfrm>
              <a:off x="11241700" y="331997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7" name="Google Shape;4667;p56"/>
            <p:cNvSpPr/>
            <p:nvPr/>
          </p:nvSpPr>
          <p:spPr>
            <a:xfrm>
              <a:off x="10774750" y="4044350"/>
              <a:ext cx="27700" cy="27725"/>
            </a:xfrm>
            <a:custGeom>
              <a:avLst/>
              <a:gdLst/>
              <a:ahLst/>
              <a:cxnLst/>
              <a:rect l="l" t="t" r="r" b="b"/>
              <a:pathLst>
                <a:path w="1108" h="1109" extrusionOk="0">
                  <a:moveTo>
                    <a:pt x="560" y="1"/>
                  </a:moveTo>
                  <a:cubicBezTo>
                    <a:pt x="250" y="1"/>
                    <a:pt x="0" y="251"/>
                    <a:pt x="0" y="549"/>
                  </a:cubicBezTo>
                  <a:cubicBezTo>
                    <a:pt x="0" y="858"/>
                    <a:pt x="250"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8" name="Google Shape;4668;p56"/>
            <p:cNvSpPr/>
            <p:nvPr/>
          </p:nvSpPr>
          <p:spPr>
            <a:xfrm>
              <a:off x="11745075" y="2941013"/>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39652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animEffect transition="in" filter="randombar(horizontal)">
                                      <p:cBhvr>
                                        <p:cTn id="11" dur="500"/>
                                        <p:tgtEl>
                                          <p:spTgt spid="6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7">
                                            <p:txEl>
                                              <p:pRg st="2" end="2"/>
                                            </p:txEl>
                                          </p:spTgt>
                                        </p:tgtEl>
                                        <p:attrNameLst>
                                          <p:attrName>style.visibility</p:attrName>
                                        </p:attrNameLst>
                                      </p:cBhvr>
                                      <p:to>
                                        <p:strVal val="visible"/>
                                      </p:to>
                                    </p:set>
                                    <p:animEffect transition="in" filter="randombar(horizontal)">
                                      <p:cBhvr>
                                        <p:cTn id="16" dur="500"/>
                                        <p:tgtEl>
                                          <p:spTgt spid="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7">
                                            <p:txEl>
                                              <p:pRg st="3" end="3"/>
                                            </p:txEl>
                                          </p:spTgt>
                                        </p:tgtEl>
                                        <p:attrNameLst>
                                          <p:attrName>style.visibility</p:attrName>
                                        </p:attrNameLst>
                                      </p:cBhvr>
                                      <p:to>
                                        <p:strVal val="visible"/>
                                      </p:to>
                                    </p:set>
                                    <p:animEffect transition="in" filter="randombar(horizontal)">
                                      <p:cBhvr>
                                        <p:cTn id="21" dur="500"/>
                                        <p:tgtEl>
                                          <p:spTgt spid="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07"/>
        <p:cNvGrpSpPr/>
        <p:nvPr/>
      </p:nvGrpSpPr>
      <p:grpSpPr>
        <a:xfrm>
          <a:off x="0" y="0"/>
          <a:ext cx="0" cy="0"/>
          <a:chOff x="0" y="0"/>
          <a:chExt cx="0" cy="0"/>
        </a:xfrm>
      </p:grpSpPr>
      <p:grpSp>
        <p:nvGrpSpPr>
          <p:cNvPr id="60" name="Group 59">
            <a:extLst>
              <a:ext uri="{FF2B5EF4-FFF2-40B4-BE49-F238E27FC236}">
                <a16:creationId xmlns:a16="http://schemas.microsoft.com/office/drawing/2014/main" id="{67FF65C7-DD4E-840E-253F-0A9D0DD5C652}"/>
              </a:ext>
            </a:extLst>
          </p:cNvPr>
          <p:cNvGrpSpPr/>
          <p:nvPr/>
        </p:nvGrpSpPr>
        <p:grpSpPr>
          <a:xfrm>
            <a:off x="297735" y="30719"/>
            <a:ext cx="8516983" cy="2086853"/>
            <a:chOff x="213210" y="191883"/>
            <a:chExt cx="8516983" cy="2086853"/>
          </a:xfrm>
        </p:grpSpPr>
        <p:sp>
          <p:nvSpPr>
            <p:cNvPr id="61" name="Rectangle 60">
              <a:extLst>
                <a:ext uri="{FF2B5EF4-FFF2-40B4-BE49-F238E27FC236}">
                  <a16:creationId xmlns:a16="http://schemas.microsoft.com/office/drawing/2014/main" id="{7908106E-CFD7-382A-B429-8BD61DCA222E}"/>
                </a:ext>
              </a:extLst>
            </p:cNvPr>
            <p:cNvSpPr/>
            <p:nvPr/>
          </p:nvSpPr>
          <p:spPr>
            <a:xfrm>
              <a:off x="213210" y="191883"/>
              <a:ext cx="1373374" cy="2086853"/>
            </a:xfrm>
            <a:prstGeom prst="rect">
              <a:avLst/>
            </a:prstGeom>
            <a:solidFill>
              <a:srgbClr val="8F4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Bài 1</a:t>
              </a:r>
            </a:p>
          </p:txBody>
        </p:sp>
        <p:sp>
          <p:nvSpPr>
            <p:cNvPr id="62" name="Rectangle 61">
              <a:extLst>
                <a:ext uri="{FF2B5EF4-FFF2-40B4-BE49-F238E27FC236}">
                  <a16:creationId xmlns:a16="http://schemas.microsoft.com/office/drawing/2014/main" id="{A51C05EA-C25B-7E21-5FC1-44526BD98733}"/>
                </a:ext>
              </a:extLst>
            </p:cNvPr>
            <p:cNvSpPr/>
            <p:nvPr/>
          </p:nvSpPr>
          <p:spPr>
            <a:xfrm>
              <a:off x="1382245" y="468833"/>
              <a:ext cx="7346759" cy="153295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F9EBCD7F-F7A7-DC09-7D52-8ACC09C01652}"/>
                </a:ext>
              </a:extLst>
            </p:cNvPr>
            <p:cNvSpPr/>
            <p:nvPr/>
          </p:nvSpPr>
          <p:spPr>
            <a:xfrm>
              <a:off x="1705011" y="2111005"/>
              <a:ext cx="7025182" cy="10043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sp>
          <p:nvSpPr>
            <p:cNvPr id="64" name="Rectangle 63">
              <a:extLst>
                <a:ext uri="{FF2B5EF4-FFF2-40B4-BE49-F238E27FC236}">
                  <a16:creationId xmlns:a16="http://schemas.microsoft.com/office/drawing/2014/main" id="{BFADC01F-BA27-D059-6194-589F4969161B}"/>
                </a:ext>
              </a:extLst>
            </p:cNvPr>
            <p:cNvSpPr/>
            <p:nvPr/>
          </p:nvSpPr>
          <p:spPr>
            <a:xfrm>
              <a:off x="1377385" y="468833"/>
              <a:ext cx="209199" cy="15329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C545BFED-D319-46CE-2D8A-9915C88C7CB7}"/>
                </a:ext>
              </a:extLst>
            </p:cNvPr>
            <p:cNvSpPr/>
            <p:nvPr/>
          </p:nvSpPr>
          <p:spPr>
            <a:xfrm>
              <a:off x="1490087" y="564418"/>
              <a:ext cx="7240106" cy="13417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4000" b="1">
                  <a:solidFill>
                    <a:srgbClr val="FF0000"/>
                  </a:solidFill>
                  <a:latin typeface="Times New Roman" panose="02020603050405020304" pitchFamily="18" charset="0"/>
                  <a:cs typeface="Times New Roman" panose="02020603050405020304" pitchFamily="18" charset="0"/>
                </a:rPr>
                <a:t>KHÁI QUÁT</a:t>
              </a:r>
            </a:p>
            <a:p>
              <a:r>
                <a:rPr lang="en-US" sz="4000" b="1">
                  <a:solidFill>
                    <a:srgbClr val="FF0000"/>
                  </a:solidFill>
                  <a:latin typeface="Times New Roman" panose="02020603050405020304" pitchFamily="18" charset="0"/>
                  <a:cs typeface="Times New Roman" panose="02020603050405020304" pitchFamily="18" charset="0"/>
                </a:rPr>
                <a:t>VỀ CƠ KHÍ CHẾ TẠO</a:t>
              </a:r>
            </a:p>
          </p:txBody>
        </p:sp>
      </p:grpSp>
      <p:sp>
        <p:nvSpPr>
          <p:cNvPr id="67" name="TextBox 66">
            <a:extLst>
              <a:ext uri="{FF2B5EF4-FFF2-40B4-BE49-F238E27FC236}">
                <a16:creationId xmlns:a16="http://schemas.microsoft.com/office/drawing/2014/main" id="{730561F7-FD6B-7CE6-711B-2B8BB2AF6FB9}"/>
              </a:ext>
            </a:extLst>
          </p:cNvPr>
          <p:cNvSpPr txBox="1"/>
          <p:nvPr/>
        </p:nvSpPr>
        <p:spPr>
          <a:xfrm>
            <a:off x="0" y="2136055"/>
            <a:ext cx="9144000" cy="246016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Nội dung</a:t>
            </a:r>
          </a:p>
          <a:p>
            <a:pPr algn="just">
              <a:lnSpc>
                <a:spcPct val="120000"/>
              </a:lnSpc>
              <a:spcBef>
                <a:spcPts val="1200"/>
              </a:spcBef>
              <a:tabLst>
                <a:tab pos="463550" algn="l"/>
              </a:tabLst>
            </a:pPr>
            <a:r>
              <a:rPr lang="en-US" sz="2800">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I. Khái niệm, vai trò của cơ khí chế tạo.</a:t>
            </a:r>
          </a:p>
          <a:p>
            <a:pPr algn="just">
              <a:lnSpc>
                <a:spcPct val="120000"/>
              </a:lnSpc>
              <a:spcBef>
                <a:spcPts val="600"/>
              </a:spcBef>
              <a:tabLst>
                <a:tab pos="463550" algn="l"/>
              </a:tabLst>
            </a:pPr>
            <a:r>
              <a:rPr lang="en-US" sz="2800" b="1">
                <a:solidFill>
                  <a:srgbClr val="0000FF"/>
                </a:solidFill>
                <a:latin typeface="Times New Roman" panose="02020603050405020304" pitchFamily="18" charset="0"/>
                <a:cs typeface="Times New Roman" panose="02020603050405020304" pitchFamily="18" charset="0"/>
              </a:rPr>
              <a:t>	II. Đặc điểm của cơ khí chế tạo.</a:t>
            </a:r>
          </a:p>
          <a:p>
            <a:pPr algn="just">
              <a:lnSpc>
                <a:spcPct val="120000"/>
              </a:lnSpc>
              <a:spcBef>
                <a:spcPts val="600"/>
              </a:spcBef>
              <a:tabLst>
                <a:tab pos="463550" algn="l"/>
              </a:tabLst>
            </a:pPr>
            <a:r>
              <a:rPr lang="en-US" sz="2800" b="1">
                <a:solidFill>
                  <a:srgbClr val="0000FF"/>
                </a:solidFill>
                <a:latin typeface="Times New Roman" panose="02020603050405020304" pitchFamily="18" charset="0"/>
                <a:cs typeface="Times New Roman" panose="02020603050405020304" pitchFamily="18" charset="0"/>
              </a:rPr>
              <a:t>	III. Các bước cơ bản trong quy trình chế tạo cơ khí.</a:t>
            </a:r>
          </a:p>
        </p:txBody>
      </p:sp>
      <p:grpSp>
        <p:nvGrpSpPr>
          <p:cNvPr id="4615" name="Google Shape;4615;p56"/>
          <p:cNvGrpSpPr/>
          <p:nvPr/>
        </p:nvGrpSpPr>
        <p:grpSpPr>
          <a:xfrm rot="-7200044">
            <a:off x="7528409" y="-894140"/>
            <a:ext cx="1572215" cy="2628655"/>
            <a:chOff x="10774750" y="2941013"/>
            <a:chExt cx="1572250" cy="2628713"/>
          </a:xfrm>
        </p:grpSpPr>
        <p:grpSp>
          <p:nvGrpSpPr>
            <p:cNvPr id="4616" name="Google Shape;4616;p56"/>
            <p:cNvGrpSpPr/>
            <p:nvPr/>
          </p:nvGrpSpPr>
          <p:grpSpPr>
            <a:xfrm>
              <a:off x="10774750" y="3186025"/>
              <a:ext cx="1572250" cy="2383700"/>
              <a:chOff x="1369500" y="2541225"/>
              <a:chExt cx="1572250" cy="2383700"/>
            </a:xfrm>
          </p:grpSpPr>
          <p:sp>
            <p:nvSpPr>
              <p:cNvPr id="4617" name="Google Shape;4617;p56"/>
              <p:cNvSpPr/>
              <p:nvPr/>
            </p:nvSpPr>
            <p:spPr>
              <a:xfrm>
                <a:off x="2067800" y="2726650"/>
                <a:ext cx="237850" cy="1094200"/>
              </a:xfrm>
              <a:custGeom>
                <a:avLst/>
                <a:gdLst/>
                <a:ahLst/>
                <a:cxnLst/>
                <a:rect l="l" t="t" r="r" b="b"/>
                <a:pathLst>
                  <a:path w="9514" h="43768" extrusionOk="0">
                    <a:moveTo>
                      <a:pt x="6466" y="1"/>
                    </a:moveTo>
                    <a:cubicBezTo>
                      <a:pt x="2656" y="6763"/>
                      <a:pt x="2287" y="15407"/>
                      <a:pt x="953" y="22992"/>
                    </a:cubicBezTo>
                    <a:cubicBezTo>
                      <a:pt x="1" y="27885"/>
                      <a:pt x="394" y="39851"/>
                      <a:pt x="4620" y="43768"/>
                    </a:cubicBezTo>
                    <a:cubicBezTo>
                      <a:pt x="5620" y="40839"/>
                      <a:pt x="4442" y="33707"/>
                      <a:pt x="4585" y="30409"/>
                    </a:cubicBezTo>
                    <a:cubicBezTo>
                      <a:pt x="4906" y="26659"/>
                      <a:pt x="6406" y="23170"/>
                      <a:pt x="7097" y="19455"/>
                    </a:cubicBezTo>
                    <a:cubicBezTo>
                      <a:pt x="8204" y="13586"/>
                      <a:pt x="9514" y="5478"/>
                      <a:pt x="6466" y="1"/>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18" name="Google Shape;4618;p56"/>
              <p:cNvSpPr/>
              <p:nvPr/>
            </p:nvSpPr>
            <p:spPr>
              <a:xfrm>
                <a:off x="2257125" y="3315725"/>
                <a:ext cx="660800" cy="604200"/>
              </a:xfrm>
              <a:custGeom>
                <a:avLst/>
                <a:gdLst/>
                <a:ahLst/>
                <a:cxnLst/>
                <a:rect l="l" t="t" r="r" b="b"/>
                <a:pathLst>
                  <a:path w="26432" h="24168" extrusionOk="0">
                    <a:moveTo>
                      <a:pt x="26432" y="0"/>
                    </a:moveTo>
                    <a:cubicBezTo>
                      <a:pt x="20169" y="8275"/>
                      <a:pt x="11121" y="16764"/>
                      <a:pt x="0" y="24086"/>
                    </a:cubicBezTo>
                    <a:cubicBezTo>
                      <a:pt x="303" y="24142"/>
                      <a:pt x="631" y="24168"/>
                      <a:pt x="980" y="24168"/>
                    </a:cubicBezTo>
                    <a:cubicBezTo>
                      <a:pt x="5296" y="24168"/>
                      <a:pt x="12767" y="20161"/>
                      <a:pt x="15609" y="17693"/>
                    </a:cubicBezTo>
                    <a:cubicBezTo>
                      <a:pt x="21205" y="12752"/>
                      <a:pt x="24646" y="6858"/>
                      <a:pt x="26432"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19" name="Google Shape;4619;p56"/>
              <p:cNvSpPr/>
              <p:nvPr/>
            </p:nvSpPr>
            <p:spPr>
              <a:xfrm>
                <a:off x="1583825" y="3121350"/>
                <a:ext cx="552775" cy="766475"/>
              </a:xfrm>
              <a:custGeom>
                <a:avLst/>
                <a:gdLst/>
                <a:ahLst/>
                <a:cxnLst/>
                <a:rect l="l" t="t" r="r" b="b"/>
                <a:pathLst>
                  <a:path w="22111" h="30659" extrusionOk="0">
                    <a:moveTo>
                      <a:pt x="262" y="0"/>
                    </a:moveTo>
                    <a:lnTo>
                      <a:pt x="262" y="0"/>
                    </a:lnTo>
                    <a:cubicBezTo>
                      <a:pt x="322" y="155"/>
                      <a:pt x="453" y="465"/>
                      <a:pt x="512" y="631"/>
                    </a:cubicBezTo>
                    <a:cubicBezTo>
                      <a:pt x="0" y="3001"/>
                      <a:pt x="3370" y="7442"/>
                      <a:pt x="4382" y="9573"/>
                    </a:cubicBezTo>
                    <a:cubicBezTo>
                      <a:pt x="5822" y="12788"/>
                      <a:pt x="7942" y="15919"/>
                      <a:pt x="9787" y="18800"/>
                    </a:cubicBezTo>
                    <a:cubicBezTo>
                      <a:pt x="11859" y="21777"/>
                      <a:pt x="14014" y="25444"/>
                      <a:pt x="16728" y="27790"/>
                    </a:cubicBezTo>
                    <a:cubicBezTo>
                      <a:pt x="18395" y="29302"/>
                      <a:pt x="20157" y="29683"/>
                      <a:pt x="21801" y="30659"/>
                    </a:cubicBezTo>
                    <a:lnTo>
                      <a:pt x="22110" y="30528"/>
                    </a:lnTo>
                    <a:cubicBezTo>
                      <a:pt x="20860" y="25968"/>
                      <a:pt x="16419" y="19241"/>
                      <a:pt x="13657" y="14919"/>
                    </a:cubicBezTo>
                    <a:cubicBezTo>
                      <a:pt x="9990" y="9692"/>
                      <a:pt x="4894" y="4489"/>
                      <a:pt x="262"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0" name="Google Shape;4620;p56"/>
              <p:cNvSpPr/>
              <p:nvPr/>
            </p:nvSpPr>
            <p:spPr>
              <a:xfrm>
                <a:off x="2233600" y="3798800"/>
                <a:ext cx="708150" cy="245525"/>
              </a:xfrm>
              <a:custGeom>
                <a:avLst/>
                <a:gdLst/>
                <a:ahLst/>
                <a:cxnLst/>
                <a:rect l="l" t="t" r="r" b="b"/>
                <a:pathLst>
                  <a:path w="28326" h="9821" extrusionOk="0">
                    <a:moveTo>
                      <a:pt x="28325" y="1"/>
                    </a:moveTo>
                    <a:lnTo>
                      <a:pt x="28325" y="1"/>
                    </a:lnTo>
                    <a:cubicBezTo>
                      <a:pt x="26087" y="715"/>
                      <a:pt x="24004" y="2263"/>
                      <a:pt x="21706" y="2823"/>
                    </a:cubicBezTo>
                    <a:cubicBezTo>
                      <a:pt x="19265" y="3430"/>
                      <a:pt x="16872" y="4204"/>
                      <a:pt x="14419" y="4823"/>
                    </a:cubicBezTo>
                    <a:cubicBezTo>
                      <a:pt x="9799" y="6299"/>
                      <a:pt x="4442" y="5906"/>
                      <a:pt x="1" y="7847"/>
                    </a:cubicBezTo>
                    <a:lnTo>
                      <a:pt x="60" y="8002"/>
                    </a:lnTo>
                    <a:cubicBezTo>
                      <a:pt x="1662" y="9447"/>
                      <a:pt x="4443" y="9820"/>
                      <a:pt x="7177" y="9820"/>
                    </a:cubicBezTo>
                    <a:cubicBezTo>
                      <a:pt x="9197" y="9820"/>
                      <a:pt x="11192" y="9617"/>
                      <a:pt x="12669" y="9490"/>
                    </a:cubicBezTo>
                    <a:cubicBezTo>
                      <a:pt x="15705" y="9002"/>
                      <a:pt x="19051" y="8395"/>
                      <a:pt x="21789" y="7133"/>
                    </a:cubicBezTo>
                    <a:cubicBezTo>
                      <a:pt x="25135" y="5609"/>
                      <a:pt x="26361" y="2775"/>
                      <a:pt x="28325" y="1"/>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1" name="Google Shape;4621;p56"/>
              <p:cNvSpPr/>
              <p:nvPr/>
            </p:nvSpPr>
            <p:spPr>
              <a:xfrm>
                <a:off x="1369500" y="3702075"/>
                <a:ext cx="728100" cy="307900"/>
              </a:xfrm>
              <a:custGeom>
                <a:avLst/>
                <a:gdLst/>
                <a:ahLst/>
                <a:cxnLst/>
                <a:rect l="l" t="t" r="r" b="b"/>
                <a:pathLst>
                  <a:path w="29124" h="12316" extrusionOk="0">
                    <a:moveTo>
                      <a:pt x="1" y="0"/>
                    </a:moveTo>
                    <a:lnTo>
                      <a:pt x="1" y="0"/>
                    </a:lnTo>
                    <a:cubicBezTo>
                      <a:pt x="5324" y="5848"/>
                      <a:pt x="14332" y="12316"/>
                      <a:pt x="22877" y="12316"/>
                    </a:cubicBezTo>
                    <a:cubicBezTo>
                      <a:pt x="24997" y="12316"/>
                      <a:pt x="27088" y="11918"/>
                      <a:pt x="29088" y="11014"/>
                    </a:cubicBezTo>
                    <a:lnTo>
                      <a:pt x="29123" y="10633"/>
                    </a:lnTo>
                    <a:cubicBezTo>
                      <a:pt x="25897" y="9752"/>
                      <a:pt x="22873" y="7525"/>
                      <a:pt x="19777" y="6037"/>
                    </a:cubicBezTo>
                    <a:cubicBezTo>
                      <a:pt x="16598" y="4775"/>
                      <a:pt x="13157" y="3799"/>
                      <a:pt x="9883" y="2751"/>
                    </a:cubicBezTo>
                    <a:cubicBezTo>
                      <a:pt x="6442" y="1774"/>
                      <a:pt x="3132" y="1096"/>
                      <a:pt x="1"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2" name="Google Shape;4622;p56"/>
              <p:cNvSpPr/>
              <p:nvPr/>
            </p:nvSpPr>
            <p:spPr>
              <a:xfrm>
                <a:off x="2189850" y="4055700"/>
                <a:ext cx="547700" cy="441725"/>
              </a:xfrm>
              <a:custGeom>
                <a:avLst/>
                <a:gdLst/>
                <a:ahLst/>
                <a:cxnLst/>
                <a:rect l="l" t="t" r="r" b="b"/>
                <a:pathLst>
                  <a:path w="21908" h="17669" extrusionOk="0">
                    <a:moveTo>
                      <a:pt x="191" y="0"/>
                    </a:moveTo>
                    <a:cubicBezTo>
                      <a:pt x="0" y="2250"/>
                      <a:pt x="3048" y="7727"/>
                      <a:pt x="4156" y="9632"/>
                    </a:cubicBezTo>
                    <a:cubicBezTo>
                      <a:pt x="6759" y="14329"/>
                      <a:pt x="13461" y="17669"/>
                      <a:pt x="19169" y="17669"/>
                    </a:cubicBezTo>
                    <a:cubicBezTo>
                      <a:pt x="20117" y="17669"/>
                      <a:pt x="21038" y="17576"/>
                      <a:pt x="21908" y="17383"/>
                    </a:cubicBezTo>
                    <a:cubicBezTo>
                      <a:pt x="18979" y="14037"/>
                      <a:pt x="13431" y="12263"/>
                      <a:pt x="10037" y="9096"/>
                    </a:cubicBezTo>
                    <a:cubicBezTo>
                      <a:pt x="6989" y="6334"/>
                      <a:pt x="3798" y="4167"/>
                      <a:pt x="191"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3" name="Google Shape;4623;p56"/>
              <p:cNvSpPr/>
              <p:nvPr/>
            </p:nvSpPr>
            <p:spPr>
              <a:xfrm>
                <a:off x="1604050" y="4028900"/>
                <a:ext cx="521825" cy="342925"/>
              </a:xfrm>
              <a:custGeom>
                <a:avLst/>
                <a:gdLst/>
                <a:ahLst/>
                <a:cxnLst/>
                <a:rect l="l" t="t" r="r" b="b"/>
                <a:pathLst>
                  <a:path w="20873" h="13717" extrusionOk="0">
                    <a:moveTo>
                      <a:pt x="20872" y="0"/>
                    </a:moveTo>
                    <a:lnTo>
                      <a:pt x="20622" y="286"/>
                    </a:lnTo>
                    <a:cubicBezTo>
                      <a:pt x="12967" y="1346"/>
                      <a:pt x="6609" y="9835"/>
                      <a:pt x="1" y="13562"/>
                    </a:cubicBezTo>
                    <a:cubicBezTo>
                      <a:pt x="686" y="13667"/>
                      <a:pt x="1360" y="13717"/>
                      <a:pt x="2022" y="13717"/>
                    </a:cubicBezTo>
                    <a:cubicBezTo>
                      <a:pt x="10216" y="13717"/>
                      <a:pt x="16609" y="6048"/>
                      <a:pt x="20872"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4" name="Google Shape;4624;p56"/>
              <p:cNvSpPr/>
              <p:nvPr/>
            </p:nvSpPr>
            <p:spPr>
              <a:xfrm>
                <a:off x="2312775" y="2862100"/>
                <a:ext cx="582250" cy="923350"/>
              </a:xfrm>
              <a:custGeom>
                <a:avLst/>
                <a:gdLst/>
                <a:ahLst/>
                <a:cxnLst/>
                <a:rect l="l" t="t" r="r" b="b"/>
                <a:pathLst>
                  <a:path w="23290" h="36934" extrusionOk="0">
                    <a:moveTo>
                      <a:pt x="23015" y="0"/>
                    </a:moveTo>
                    <a:cubicBezTo>
                      <a:pt x="17443" y="7287"/>
                      <a:pt x="13074" y="15347"/>
                      <a:pt x="8585" y="22205"/>
                    </a:cubicBezTo>
                    <a:cubicBezTo>
                      <a:pt x="6835" y="25063"/>
                      <a:pt x="2775" y="32111"/>
                      <a:pt x="1" y="36469"/>
                    </a:cubicBezTo>
                    <a:lnTo>
                      <a:pt x="179" y="36933"/>
                    </a:lnTo>
                    <a:cubicBezTo>
                      <a:pt x="3132" y="35754"/>
                      <a:pt x="8240" y="30468"/>
                      <a:pt x="10288" y="28384"/>
                    </a:cubicBezTo>
                    <a:cubicBezTo>
                      <a:pt x="12585" y="26027"/>
                      <a:pt x="14490" y="23098"/>
                      <a:pt x="16395" y="20169"/>
                    </a:cubicBezTo>
                    <a:cubicBezTo>
                      <a:pt x="19705" y="14883"/>
                      <a:pt x="23289" y="8025"/>
                      <a:pt x="23015"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5" name="Google Shape;4625;p56"/>
              <p:cNvSpPr/>
              <p:nvPr/>
            </p:nvSpPr>
            <p:spPr>
              <a:xfrm>
                <a:off x="2226450" y="2541225"/>
                <a:ext cx="502175" cy="1265050"/>
              </a:xfrm>
              <a:custGeom>
                <a:avLst/>
                <a:gdLst/>
                <a:ahLst/>
                <a:cxnLst/>
                <a:rect l="l" t="t" r="r" b="b"/>
                <a:pathLst>
                  <a:path w="20087" h="50602" extrusionOk="0">
                    <a:moveTo>
                      <a:pt x="18741" y="0"/>
                    </a:moveTo>
                    <a:lnTo>
                      <a:pt x="18741" y="0"/>
                    </a:lnTo>
                    <a:cubicBezTo>
                      <a:pt x="16967" y="1429"/>
                      <a:pt x="15908" y="4203"/>
                      <a:pt x="14693" y="6144"/>
                    </a:cubicBezTo>
                    <a:cubicBezTo>
                      <a:pt x="10478" y="14145"/>
                      <a:pt x="9026" y="19598"/>
                      <a:pt x="4644" y="29480"/>
                    </a:cubicBezTo>
                    <a:cubicBezTo>
                      <a:pt x="1953" y="35564"/>
                      <a:pt x="1" y="44160"/>
                      <a:pt x="191" y="50602"/>
                    </a:cubicBezTo>
                    <a:cubicBezTo>
                      <a:pt x="4787" y="47685"/>
                      <a:pt x="16050" y="23313"/>
                      <a:pt x="17777" y="15395"/>
                    </a:cubicBezTo>
                    <a:cubicBezTo>
                      <a:pt x="18694" y="10871"/>
                      <a:pt x="20087" y="4346"/>
                      <a:pt x="18741" y="0"/>
                    </a:cubicBezTo>
                    <a:close/>
                  </a:path>
                </a:pathLst>
              </a:custGeom>
              <a:solidFill>
                <a:srgbClr val="F7C0C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6" name="Google Shape;4626;p56"/>
              <p:cNvSpPr/>
              <p:nvPr/>
            </p:nvSpPr>
            <p:spPr>
              <a:xfrm>
                <a:off x="2033575" y="2667550"/>
                <a:ext cx="629575" cy="2257375"/>
              </a:xfrm>
              <a:custGeom>
                <a:avLst/>
                <a:gdLst/>
                <a:ahLst/>
                <a:cxnLst/>
                <a:rect l="l" t="t" r="r" b="b"/>
                <a:pathLst>
                  <a:path w="25183" h="90295" extrusionOk="0">
                    <a:moveTo>
                      <a:pt x="24794" y="1"/>
                    </a:moveTo>
                    <a:cubicBezTo>
                      <a:pt x="24663" y="1"/>
                      <a:pt x="24532" y="71"/>
                      <a:pt x="24480" y="234"/>
                    </a:cubicBezTo>
                    <a:cubicBezTo>
                      <a:pt x="21551" y="9330"/>
                      <a:pt x="18431" y="18379"/>
                      <a:pt x="14907" y="27273"/>
                    </a:cubicBezTo>
                    <a:cubicBezTo>
                      <a:pt x="11526" y="35785"/>
                      <a:pt x="7632" y="44072"/>
                      <a:pt x="4965" y="52871"/>
                    </a:cubicBezTo>
                    <a:cubicBezTo>
                      <a:pt x="4084" y="55800"/>
                      <a:pt x="3334" y="58776"/>
                      <a:pt x="2787" y="61801"/>
                    </a:cubicBezTo>
                    <a:cubicBezTo>
                      <a:pt x="2227" y="64884"/>
                      <a:pt x="1870" y="68016"/>
                      <a:pt x="1453" y="71111"/>
                    </a:cubicBezTo>
                    <a:cubicBezTo>
                      <a:pt x="584" y="77398"/>
                      <a:pt x="1" y="83803"/>
                      <a:pt x="1346" y="90066"/>
                    </a:cubicBezTo>
                    <a:cubicBezTo>
                      <a:pt x="1379" y="90226"/>
                      <a:pt x="1497" y="90295"/>
                      <a:pt x="1622" y="90295"/>
                    </a:cubicBezTo>
                    <a:cubicBezTo>
                      <a:pt x="1814" y="90295"/>
                      <a:pt x="2023" y="90132"/>
                      <a:pt x="1965" y="89887"/>
                    </a:cubicBezTo>
                    <a:cubicBezTo>
                      <a:pt x="953" y="85137"/>
                      <a:pt x="1060" y="80267"/>
                      <a:pt x="1560" y="75457"/>
                    </a:cubicBezTo>
                    <a:cubicBezTo>
                      <a:pt x="1810" y="73028"/>
                      <a:pt x="2167" y="70599"/>
                      <a:pt x="2513" y="68182"/>
                    </a:cubicBezTo>
                    <a:cubicBezTo>
                      <a:pt x="2834" y="65932"/>
                      <a:pt x="3096" y="63682"/>
                      <a:pt x="3513" y="61443"/>
                    </a:cubicBezTo>
                    <a:cubicBezTo>
                      <a:pt x="5168" y="52526"/>
                      <a:pt x="8561" y="43989"/>
                      <a:pt x="12121" y="35678"/>
                    </a:cubicBezTo>
                    <a:cubicBezTo>
                      <a:pt x="17062" y="24141"/>
                      <a:pt x="21265" y="12342"/>
                      <a:pt x="25111" y="400"/>
                    </a:cubicBezTo>
                    <a:cubicBezTo>
                      <a:pt x="25182" y="158"/>
                      <a:pt x="24989" y="1"/>
                      <a:pt x="24794"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7" name="Google Shape;4627;p56"/>
              <p:cNvSpPr/>
              <p:nvPr/>
            </p:nvSpPr>
            <p:spPr>
              <a:xfrm>
                <a:off x="2113650" y="2835825"/>
                <a:ext cx="125650" cy="1046525"/>
              </a:xfrm>
              <a:custGeom>
                <a:avLst/>
                <a:gdLst/>
                <a:ahLst/>
                <a:cxnLst/>
                <a:rect l="l" t="t" r="r" b="b"/>
                <a:pathLst>
                  <a:path w="5026" h="41861" extrusionOk="0">
                    <a:moveTo>
                      <a:pt x="4626" y="1"/>
                    </a:moveTo>
                    <a:cubicBezTo>
                      <a:pt x="4504" y="1"/>
                      <a:pt x="4393" y="70"/>
                      <a:pt x="4370" y="230"/>
                    </a:cubicBezTo>
                    <a:cubicBezTo>
                      <a:pt x="3382" y="7183"/>
                      <a:pt x="1667" y="14005"/>
                      <a:pt x="834" y="20970"/>
                    </a:cubicBezTo>
                    <a:cubicBezTo>
                      <a:pt x="0" y="27971"/>
                      <a:pt x="393" y="35020"/>
                      <a:pt x="2965" y="41639"/>
                    </a:cubicBezTo>
                    <a:cubicBezTo>
                      <a:pt x="3021" y="41794"/>
                      <a:pt x="3153" y="41860"/>
                      <a:pt x="3283" y="41860"/>
                    </a:cubicBezTo>
                    <a:cubicBezTo>
                      <a:pt x="3483" y="41860"/>
                      <a:pt x="3678" y="41704"/>
                      <a:pt x="3584" y="41473"/>
                    </a:cubicBezTo>
                    <a:cubicBezTo>
                      <a:pt x="1036" y="34889"/>
                      <a:pt x="679" y="27935"/>
                      <a:pt x="1489" y="20970"/>
                    </a:cubicBezTo>
                    <a:cubicBezTo>
                      <a:pt x="2286" y="14065"/>
                      <a:pt x="4013" y="7290"/>
                      <a:pt x="4989" y="408"/>
                    </a:cubicBezTo>
                    <a:cubicBezTo>
                      <a:pt x="5025" y="163"/>
                      <a:pt x="4812" y="1"/>
                      <a:pt x="462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8" name="Google Shape;4628;p56"/>
              <p:cNvSpPr/>
              <p:nvPr/>
            </p:nvSpPr>
            <p:spPr>
              <a:xfrm>
                <a:off x="1718675" y="3320350"/>
                <a:ext cx="469250" cy="628850"/>
              </a:xfrm>
              <a:custGeom>
                <a:avLst/>
                <a:gdLst/>
                <a:ahLst/>
                <a:cxnLst/>
                <a:rect l="l" t="t" r="r" b="b"/>
                <a:pathLst>
                  <a:path w="18770" h="25154" extrusionOk="0">
                    <a:moveTo>
                      <a:pt x="452" y="0"/>
                    </a:moveTo>
                    <a:cubicBezTo>
                      <a:pt x="222" y="0"/>
                      <a:pt x="0" y="229"/>
                      <a:pt x="166" y="470"/>
                    </a:cubicBezTo>
                    <a:cubicBezTo>
                      <a:pt x="3095" y="4661"/>
                      <a:pt x="5512" y="9173"/>
                      <a:pt x="8334" y="13424"/>
                    </a:cubicBezTo>
                    <a:cubicBezTo>
                      <a:pt x="11144" y="17639"/>
                      <a:pt x="14609" y="21389"/>
                      <a:pt x="18085" y="25056"/>
                    </a:cubicBezTo>
                    <a:cubicBezTo>
                      <a:pt x="18151" y="25125"/>
                      <a:pt x="18226" y="25154"/>
                      <a:pt x="18299" y="25154"/>
                    </a:cubicBezTo>
                    <a:cubicBezTo>
                      <a:pt x="18545" y="25154"/>
                      <a:pt x="18770" y="24830"/>
                      <a:pt x="18550" y="24592"/>
                    </a:cubicBezTo>
                    <a:cubicBezTo>
                      <a:pt x="15097" y="20973"/>
                      <a:pt x="11692" y="17258"/>
                      <a:pt x="8894" y="13091"/>
                    </a:cubicBezTo>
                    <a:cubicBezTo>
                      <a:pt x="6048" y="8852"/>
                      <a:pt x="3655" y="4328"/>
                      <a:pt x="726" y="149"/>
                    </a:cubicBezTo>
                    <a:cubicBezTo>
                      <a:pt x="654" y="44"/>
                      <a:pt x="552" y="0"/>
                      <a:pt x="452"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9" name="Google Shape;4629;p56"/>
              <p:cNvSpPr/>
              <p:nvPr/>
            </p:nvSpPr>
            <p:spPr>
              <a:xfrm>
                <a:off x="1560500" y="3798500"/>
                <a:ext cx="619550" cy="189650"/>
              </a:xfrm>
              <a:custGeom>
                <a:avLst/>
                <a:gdLst/>
                <a:ahLst/>
                <a:cxnLst/>
                <a:rect l="l" t="t" r="r" b="b"/>
                <a:pathLst>
                  <a:path w="24782" h="7586" extrusionOk="0">
                    <a:moveTo>
                      <a:pt x="469" y="1"/>
                    </a:moveTo>
                    <a:cubicBezTo>
                      <a:pt x="183" y="1"/>
                      <a:pt x="1" y="427"/>
                      <a:pt x="302" y="608"/>
                    </a:cubicBezTo>
                    <a:cubicBezTo>
                      <a:pt x="7648" y="4811"/>
                      <a:pt x="15887" y="7276"/>
                      <a:pt x="24353" y="7585"/>
                    </a:cubicBezTo>
                    <a:cubicBezTo>
                      <a:pt x="24357" y="7585"/>
                      <a:pt x="24361" y="7585"/>
                      <a:pt x="24364" y="7585"/>
                    </a:cubicBezTo>
                    <a:cubicBezTo>
                      <a:pt x="24781" y="7585"/>
                      <a:pt x="24766" y="6954"/>
                      <a:pt x="24353" y="6930"/>
                    </a:cubicBezTo>
                    <a:cubicBezTo>
                      <a:pt x="15995" y="6633"/>
                      <a:pt x="7886" y="4204"/>
                      <a:pt x="636" y="49"/>
                    </a:cubicBezTo>
                    <a:cubicBezTo>
                      <a:pt x="578" y="15"/>
                      <a:pt x="521" y="1"/>
                      <a:pt x="469"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0" name="Google Shape;4630;p56"/>
              <p:cNvSpPr/>
              <p:nvPr/>
            </p:nvSpPr>
            <p:spPr>
              <a:xfrm>
                <a:off x="1711350" y="3974825"/>
                <a:ext cx="460450" cy="359200"/>
              </a:xfrm>
              <a:custGeom>
                <a:avLst/>
                <a:gdLst/>
                <a:ahLst/>
                <a:cxnLst/>
                <a:rect l="l" t="t" r="r" b="b"/>
                <a:pathLst>
                  <a:path w="18418" h="14368" extrusionOk="0">
                    <a:moveTo>
                      <a:pt x="17979" y="0"/>
                    </a:moveTo>
                    <a:cubicBezTo>
                      <a:pt x="17884" y="0"/>
                      <a:pt x="17791" y="48"/>
                      <a:pt x="17735" y="163"/>
                    </a:cubicBezTo>
                    <a:cubicBezTo>
                      <a:pt x="16164" y="3318"/>
                      <a:pt x="12699" y="5128"/>
                      <a:pt x="10056" y="7283"/>
                    </a:cubicBezTo>
                    <a:cubicBezTo>
                      <a:pt x="7044" y="9760"/>
                      <a:pt x="3996" y="12236"/>
                      <a:pt x="340" y="13712"/>
                    </a:cubicBezTo>
                    <a:cubicBezTo>
                      <a:pt x="0" y="13851"/>
                      <a:pt x="96" y="14368"/>
                      <a:pt x="392" y="14368"/>
                    </a:cubicBezTo>
                    <a:cubicBezTo>
                      <a:pt x="427" y="14368"/>
                      <a:pt x="466" y="14360"/>
                      <a:pt x="507" y="14344"/>
                    </a:cubicBezTo>
                    <a:cubicBezTo>
                      <a:pt x="4198" y="12843"/>
                      <a:pt x="7270" y="10403"/>
                      <a:pt x="10318" y="7902"/>
                    </a:cubicBezTo>
                    <a:cubicBezTo>
                      <a:pt x="11794" y="6700"/>
                      <a:pt x="13342" y="5592"/>
                      <a:pt x="14830" y="4426"/>
                    </a:cubicBezTo>
                    <a:cubicBezTo>
                      <a:pt x="16211" y="3342"/>
                      <a:pt x="17497" y="2080"/>
                      <a:pt x="18295" y="497"/>
                    </a:cubicBezTo>
                    <a:cubicBezTo>
                      <a:pt x="18418" y="234"/>
                      <a:pt x="18191" y="0"/>
                      <a:pt x="17979"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1" name="Google Shape;4631;p56"/>
              <p:cNvSpPr/>
              <p:nvPr/>
            </p:nvSpPr>
            <p:spPr>
              <a:xfrm>
                <a:off x="2158700" y="3980925"/>
                <a:ext cx="418150" cy="468675"/>
              </a:xfrm>
              <a:custGeom>
                <a:avLst/>
                <a:gdLst/>
                <a:ahLst/>
                <a:cxnLst/>
                <a:rect l="l" t="t" r="r" b="b"/>
                <a:pathLst>
                  <a:path w="16726" h="18747" extrusionOk="0">
                    <a:moveTo>
                      <a:pt x="438" y="1"/>
                    </a:moveTo>
                    <a:cubicBezTo>
                      <a:pt x="230" y="1"/>
                      <a:pt x="1" y="241"/>
                      <a:pt x="115" y="503"/>
                    </a:cubicBezTo>
                    <a:cubicBezTo>
                      <a:pt x="1842" y="4348"/>
                      <a:pt x="3889" y="8063"/>
                      <a:pt x="6485" y="11385"/>
                    </a:cubicBezTo>
                    <a:cubicBezTo>
                      <a:pt x="9009" y="14600"/>
                      <a:pt x="12224" y="17505"/>
                      <a:pt x="16189" y="18731"/>
                    </a:cubicBezTo>
                    <a:cubicBezTo>
                      <a:pt x="16224" y="18741"/>
                      <a:pt x="16257" y="18746"/>
                      <a:pt x="16289" y="18746"/>
                    </a:cubicBezTo>
                    <a:cubicBezTo>
                      <a:pt x="16618" y="18746"/>
                      <a:pt x="16726" y="18220"/>
                      <a:pt x="16367" y="18100"/>
                    </a:cubicBezTo>
                    <a:cubicBezTo>
                      <a:pt x="12379" y="16874"/>
                      <a:pt x="9223" y="13885"/>
                      <a:pt x="6723" y="10647"/>
                    </a:cubicBezTo>
                    <a:cubicBezTo>
                      <a:pt x="4259" y="7444"/>
                      <a:pt x="2318" y="3848"/>
                      <a:pt x="675" y="169"/>
                    </a:cubicBezTo>
                    <a:cubicBezTo>
                      <a:pt x="623" y="50"/>
                      <a:pt x="532" y="1"/>
                      <a:pt x="438"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2" name="Google Shape;4632;p56"/>
              <p:cNvSpPr/>
              <p:nvPr/>
            </p:nvSpPr>
            <p:spPr>
              <a:xfrm>
                <a:off x="2159650" y="3916075"/>
                <a:ext cx="590875" cy="95925"/>
              </a:xfrm>
              <a:custGeom>
                <a:avLst/>
                <a:gdLst/>
                <a:ahLst/>
                <a:cxnLst/>
                <a:rect l="l" t="t" r="r" b="b"/>
                <a:pathLst>
                  <a:path w="23635" h="3837" extrusionOk="0">
                    <a:moveTo>
                      <a:pt x="23235" y="1"/>
                    </a:moveTo>
                    <a:cubicBezTo>
                      <a:pt x="23198" y="1"/>
                      <a:pt x="23158" y="8"/>
                      <a:pt x="23116" y="25"/>
                    </a:cubicBezTo>
                    <a:cubicBezTo>
                      <a:pt x="19532" y="1442"/>
                      <a:pt x="15758" y="2358"/>
                      <a:pt x="11936" y="2858"/>
                    </a:cubicBezTo>
                    <a:cubicBezTo>
                      <a:pt x="10311" y="3064"/>
                      <a:pt x="8650" y="3194"/>
                      <a:pt x="6992" y="3194"/>
                    </a:cubicBezTo>
                    <a:cubicBezTo>
                      <a:pt x="4810" y="3194"/>
                      <a:pt x="2632" y="2969"/>
                      <a:pt x="542" y="2394"/>
                    </a:cubicBezTo>
                    <a:cubicBezTo>
                      <a:pt x="510" y="2386"/>
                      <a:pt x="480" y="2382"/>
                      <a:pt x="452" y="2382"/>
                    </a:cubicBezTo>
                    <a:cubicBezTo>
                      <a:pt x="114" y="2382"/>
                      <a:pt x="1" y="2926"/>
                      <a:pt x="363" y="3025"/>
                    </a:cubicBezTo>
                    <a:cubicBezTo>
                      <a:pt x="2500" y="3609"/>
                      <a:pt x="4717" y="3836"/>
                      <a:pt x="6937" y="3836"/>
                    </a:cubicBezTo>
                    <a:cubicBezTo>
                      <a:pt x="8614" y="3836"/>
                      <a:pt x="10291" y="3706"/>
                      <a:pt x="11936" y="3501"/>
                    </a:cubicBezTo>
                    <a:cubicBezTo>
                      <a:pt x="15805" y="3025"/>
                      <a:pt x="19663" y="2085"/>
                      <a:pt x="23294" y="656"/>
                    </a:cubicBezTo>
                    <a:cubicBezTo>
                      <a:pt x="23634" y="518"/>
                      <a:pt x="23538" y="1"/>
                      <a:pt x="23235"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3" name="Google Shape;4633;p56"/>
              <p:cNvSpPr/>
              <p:nvPr/>
            </p:nvSpPr>
            <p:spPr>
              <a:xfrm>
                <a:off x="2182725" y="3501025"/>
                <a:ext cx="624750" cy="436400"/>
              </a:xfrm>
              <a:custGeom>
                <a:avLst/>
                <a:gdLst/>
                <a:ahLst/>
                <a:cxnLst/>
                <a:rect l="l" t="t" r="r" b="b"/>
                <a:pathLst>
                  <a:path w="24990" h="17456" extrusionOk="0">
                    <a:moveTo>
                      <a:pt x="24539" y="0"/>
                    </a:moveTo>
                    <a:cubicBezTo>
                      <a:pt x="24438" y="0"/>
                      <a:pt x="24337" y="44"/>
                      <a:pt x="24264" y="149"/>
                    </a:cubicBezTo>
                    <a:cubicBezTo>
                      <a:pt x="21478" y="4304"/>
                      <a:pt x="17776" y="7816"/>
                      <a:pt x="13716" y="10709"/>
                    </a:cubicBezTo>
                    <a:cubicBezTo>
                      <a:pt x="9727" y="13543"/>
                      <a:pt x="5203" y="15841"/>
                      <a:pt x="381" y="16817"/>
                    </a:cubicBezTo>
                    <a:cubicBezTo>
                      <a:pt x="1" y="16896"/>
                      <a:pt x="124" y="17456"/>
                      <a:pt x="485" y="17456"/>
                    </a:cubicBezTo>
                    <a:cubicBezTo>
                      <a:pt x="509" y="17456"/>
                      <a:pt x="533" y="17453"/>
                      <a:pt x="559" y="17448"/>
                    </a:cubicBezTo>
                    <a:cubicBezTo>
                      <a:pt x="5524" y="16448"/>
                      <a:pt x="10144" y="14043"/>
                      <a:pt x="14239" y="11126"/>
                    </a:cubicBezTo>
                    <a:cubicBezTo>
                      <a:pt x="18323" y="8221"/>
                      <a:pt x="22026" y="4649"/>
                      <a:pt x="24824" y="470"/>
                    </a:cubicBezTo>
                    <a:cubicBezTo>
                      <a:pt x="24990" y="229"/>
                      <a:pt x="24769" y="0"/>
                      <a:pt x="24539"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4" name="Google Shape;4634;p56"/>
              <p:cNvSpPr/>
              <p:nvPr/>
            </p:nvSpPr>
            <p:spPr>
              <a:xfrm>
                <a:off x="2193525" y="3058300"/>
                <a:ext cx="623975" cy="815925"/>
              </a:xfrm>
              <a:custGeom>
                <a:avLst/>
                <a:gdLst/>
                <a:ahLst/>
                <a:cxnLst/>
                <a:rect l="l" t="t" r="r" b="b"/>
                <a:pathLst>
                  <a:path w="24959" h="32637" extrusionOk="0">
                    <a:moveTo>
                      <a:pt x="24508" y="0"/>
                    </a:moveTo>
                    <a:cubicBezTo>
                      <a:pt x="24411" y="0"/>
                      <a:pt x="24314" y="45"/>
                      <a:pt x="24249" y="153"/>
                    </a:cubicBezTo>
                    <a:cubicBezTo>
                      <a:pt x="20594" y="6154"/>
                      <a:pt x="17165" y="12285"/>
                      <a:pt x="13129" y="18036"/>
                    </a:cubicBezTo>
                    <a:cubicBezTo>
                      <a:pt x="11271" y="20691"/>
                      <a:pt x="9295" y="23287"/>
                      <a:pt x="7271" y="25811"/>
                    </a:cubicBezTo>
                    <a:cubicBezTo>
                      <a:pt x="5306" y="28240"/>
                      <a:pt x="3104" y="30550"/>
                      <a:pt x="318" y="32038"/>
                    </a:cubicBezTo>
                    <a:cubicBezTo>
                      <a:pt x="1" y="32201"/>
                      <a:pt x="193" y="32636"/>
                      <a:pt x="487" y="32636"/>
                    </a:cubicBezTo>
                    <a:cubicBezTo>
                      <a:pt x="535" y="32636"/>
                      <a:pt x="587" y="32625"/>
                      <a:pt x="639" y="32597"/>
                    </a:cubicBezTo>
                    <a:cubicBezTo>
                      <a:pt x="3330" y="31157"/>
                      <a:pt x="5485" y="28966"/>
                      <a:pt x="7414" y="26644"/>
                    </a:cubicBezTo>
                    <a:cubicBezTo>
                      <a:pt x="9509" y="24132"/>
                      <a:pt x="11486" y="21477"/>
                      <a:pt x="13379" y="18810"/>
                    </a:cubicBezTo>
                    <a:cubicBezTo>
                      <a:pt x="17570" y="12952"/>
                      <a:pt x="21070" y="6630"/>
                      <a:pt x="24809" y="486"/>
                    </a:cubicBezTo>
                    <a:cubicBezTo>
                      <a:pt x="24958" y="237"/>
                      <a:pt x="24732" y="0"/>
                      <a:pt x="24508"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5" name="Google Shape;4635;p56"/>
              <p:cNvSpPr/>
              <p:nvPr/>
            </p:nvSpPr>
            <p:spPr>
              <a:xfrm>
                <a:off x="1951500" y="3609075"/>
                <a:ext cx="26975" cy="19025"/>
              </a:xfrm>
              <a:custGeom>
                <a:avLst/>
                <a:gdLst/>
                <a:ahLst/>
                <a:cxnLst/>
                <a:rect l="l" t="t" r="r" b="b"/>
                <a:pathLst>
                  <a:path w="1079" h="761" extrusionOk="0">
                    <a:moveTo>
                      <a:pt x="543" y="1"/>
                    </a:moveTo>
                    <a:cubicBezTo>
                      <a:pt x="498" y="1"/>
                      <a:pt x="451" y="10"/>
                      <a:pt x="402" y="29"/>
                    </a:cubicBezTo>
                    <a:cubicBezTo>
                      <a:pt x="0" y="188"/>
                      <a:pt x="172" y="761"/>
                      <a:pt x="532"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6" name="Google Shape;4636;p56"/>
              <p:cNvSpPr/>
              <p:nvPr/>
            </p:nvSpPr>
            <p:spPr>
              <a:xfrm>
                <a:off x="1930025" y="3554300"/>
                <a:ext cx="26750" cy="19050"/>
              </a:xfrm>
              <a:custGeom>
                <a:avLst/>
                <a:gdLst/>
                <a:ahLst/>
                <a:cxnLst/>
                <a:rect l="l" t="t" r="r" b="b"/>
                <a:pathLst>
                  <a:path w="1070" h="762" extrusionOk="0">
                    <a:moveTo>
                      <a:pt x="536" y="1"/>
                    </a:moveTo>
                    <a:cubicBezTo>
                      <a:pt x="490" y="1"/>
                      <a:pt x="442" y="10"/>
                      <a:pt x="392" y="30"/>
                    </a:cubicBezTo>
                    <a:cubicBezTo>
                      <a:pt x="0" y="188"/>
                      <a:pt x="173" y="761"/>
                      <a:pt x="534" y="761"/>
                    </a:cubicBezTo>
                    <a:cubicBezTo>
                      <a:pt x="579" y="761"/>
                      <a:pt x="627" y="752"/>
                      <a:pt x="678" y="732"/>
                    </a:cubicBezTo>
                    <a:cubicBezTo>
                      <a:pt x="1069"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7" name="Google Shape;4637;p56"/>
              <p:cNvSpPr/>
              <p:nvPr/>
            </p:nvSpPr>
            <p:spPr>
              <a:xfrm>
                <a:off x="1819325" y="3534975"/>
                <a:ext cx="26975" cy="19325"/>
              </a:xfrm>
              <a:custGeom>
                <a:avLst/>
                <a:gdLst/>
                <a:ahLst/>
                <a:cxnLst/>
                <a:rect l="l" t="t" r="r" b="b"/>
                <a:pathLst>
                  <a:path w="1079" h="773" extrusionOk="0">
                    <a:moveTo>
                      <a:pt x="543" y="0"/>
                    </a:moveTo>
                    <a:cubicBezTo>
                      <a:pt x="499" y="0"/>
                      <a:pt x="452" y="9"/>
                      <a:pt x="403" y="29"/>
                    </a:cubicBezTo>
                    <a:cubicBezTo>
                      <a:pt x="1" y="198"/>
                      <a:pt x="172" y="772"/>
                      <a:pt x="533" y="772"/>
                    </a:cubicBezTo>
                    <a:cubicBezTo>
                      <a:pt x="578" y="772"/>
                      <a:pt x="626" y="763"/>
                      <a:pt x="677" y="743"/>
                    </a:cubicBezTo>
                    <a:cubicBezTo>
                      <a:pt x="1079" y="574"/>
                      <a:pt x="898" y="0"/>
                      <a:pt x="543"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8" name="Google Shape;4638;p56"/>
              <p:cNvSpPr/>
              <p:nvPr/>
            </p:nvSpPr>
            <p:spPr>
              <a:xfrm>
                <a:off x="1684150" y="3257550"/>
                <a:ext cx="30625" cy="20525"/>
              </a:xfrm>
              <a:custGeom>
                <a:avLst/>
                <a:gdLst/>
                <a:ahLst/>
                <a:cxnLst/>
                <a:rect l="l" t="t" r="r" b="b"/>
                <a:pathLst>
                  <a:path w="1225" h="821" extrusionOk="0">
                    <a:moveTo>
                      <a:pt x="691" y="0"/>
                    </a:moveTo>
                    <a:cubicBezTo>
                      <a:pt x="646" y="0"/>
                      <a:pt x="598" y="9"/>
                      <a:pt x="547" y="29"/>
                    </a:cubicBezTo>
                    <a:lnTo>
                      <a:pt x="392" y="89"/>
                    </a:lnTo>
                    <a:cubicBezTo>
                      <a:pt x="1" y="247"/>
                      <a:pt x="174" y="820"/>
                      <a:pt x="535" y="820"/>
                    </a:cubicBezTo>
                    <a:cubicBezTo>
                      <a:pt x="580" y="820"/>
                      <a:pt x="628" y="811"/>
                      <a:pt x="678" y="791"/>
                    </a:cubicBezTo>
                    <a:lnTo>
                      <a:pt x="833" y="732"/>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9" name="Google Shape;4639;p56"/>
              <p:cNvSpPr/>
              <p:nvPr/>
            </p:nvSpPr>
            <p:spPr>
              <a:xfrm>
                <a:off x="1650525" y="3905250"/>
                <a:ext cx="26750" cy="19025"/>
              </a:xfrm>
              <a:custGeom>
                <a:avLst/>
                <a:gdLst/>
                <a:ahLst/>
                <a:cxnLst/>
                <a:rect l="l" t="t" r="r" b="b"/>
                <a:pathLst>
                  <a:path w="1070" h="761" extrusionOk="0">
                    <a:moveTo>
                      <a:pt x="536" y="0"/>
                    </a:moveTo>
                    <a:cubicBezTo>
                      <a:pt x="490" y="0"/>
                      <a:pt x="442" y="9"/>
                      <a:pt x="392" y="29"/>
                    </a:cubicBezTo>
                    <a:cubicBezTo>
                      <a:pt x="1" y="188"/>
                      <a:pt x="173" y="760"/>
                      <a:pt x="534" y="760"/>
                    </a:cubicBezTo>
                    <a:cubicBezTo>
                      <a:pt x="579" y="760"/>
                      <a:pt x="627" y="752"/>
                      <a:pt x="678" y="732"/>
                    </a:cubicBezTo>
                    <a:cubicBezTo>
                      <a:pt x="1069" y="573"/>
                      <a:pt x="897" y="0"/>
                      <a:pt x="53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0" name="Google Shape;4640;p56"/>
              <p:cNvSpPr/>
              <p:nvPr/>
            </p:nvSpPr>
            <p:spPr>
              <a:xfrm>
                <a:off x="1702375" y="3934125"/>
                <a:ext cx="26700" cy="19100"/>
              </a:xfrm>
              <a:custGeom>
                <a:avLst/>
                <a:gdLst/>
                <a:ahLst/>
                <a:cxnLst/>
                <a:rect l="l" t="t" r="r" b="b"/>
                <a:pathLst>
                  <a:path w="1068" h="764" extrusionOk="0">
                    <a:moveTo>
                      <a:pt x="533" y="0"/>
                    </a:moveTo>
                    <a:cubicBezTo>
                      <a:pt x="488" y="0"/>
                      <a:pt x="440" y="9"/>
                      <a:pt x="390" y="29"/>
                    </a:cubicBezTo>
                    <a:cubicBezTo>
                      <a:pt x="0" y="187"/>
                      <a:pt x="169" y="764"/>
                      <a:pt x="526" y="764"/>
                    </a:cubicBezTo>
                    <a:cubicBezTo>
                      <a:pt x="573" y="764"/>
                      <a:pt x="623" y="754"/>
                      <a:pt x="676" y="732"/>
                    </a:cubicBezTo>
                    <a:cubicBezTo>
                      <a:pt x="1067" y="573"/>
                      <a:pt x="894" y="0"/>
                      <a:pt x="533"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1" name="Google Shape;4641;p56"/>
              <p:cNvSpPr/>
              <p:nvPr/>
            </p:nvSpPr>
            <p:spPr>
              <a:xfrm>
                <a:off x="1762175" y="3845425"/>
                <a:ext cx="30850" cy="20800"/>
              </a:xfrm>
              <a:custGeom>
                <a:avLst/>
                <a:gdLst/>
                <a:ahLst/>
                <a:cxnLst/>
                <a:rect l="l" t="t" r="r" b="b"/>
                <a:pathLst>
                  <a:path w="1234" h="832" extrusionOk="0">
                    <a:moveTo>
                      <a:pt x="701" y="0"/>
                    </a:moveTo>
                    <a:cubicBezTo>
                      <a:pt x="656" y="0"/>
                      <a:pt x="608" y="9"/>
                      <a:pt x="558" y="29"/>
                    </a:cubicBezTo>
                    <a:lnTo>
                      <a:pt x="403" y="100"/>
                    </a:lnTo>
                    <a:cubicBezTo>
                      <a:pt x="1" y="259"/>
                      <a:pt x="172" y="832"/>
                      <a:pt x="533" y="832"/>
                    </a:cubicBezTo>
                    <a:cubicBezTo>
                      <a:pt x="578" y="832"/>
                      <a:pt x="626" y="823"/>
                      <a:pt x="677" y="803"/>
                    </a:cubicBezTo>
                    <a:lnTo>
                      <a:pt x="831" y="731"/>
                    </a:lnTo>
                    <a:cubicBezTo>
                      <a:pt x="1234" y="573"/>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2" name="Google Shape;4642;p56"/>
              <p:cNvSpPr/>
              <p:nvPr/>
            </p:nvSpPr>
            <p:spPr>
              <a:xfrm>
                <a:off x="1807725" y="3860600"/>
                <a:ext cx="26975" cy="19025"/>
              </a:xfrm>
              <a:custGeom>
                <a:avLst/>
                <a:gdLst/>
                <a:ahLst/>
                <a:cxnLst/>
                <a:rect l="l" t="t" r="r" b="b"/>
                <a:pathLst>
                  <a:path w="1079" h="761" extrusionOk="0">
                    <a:moveTo>
                      <a:pt x="546" y="0"/>
                    </a:moveTo>
                    <a:cubicBezTo>
                      <a:pt x="501" y="0"/>
                      <a:pt x="453" y="9"/>
                      <a:pt x="402" y="29"/>
                    </a:cubicBezTo>
                    <a:cubicBezTo>
                      <a:pt x="0" y="188"/>
                      <a:pt x="181" y="761"/>
                      <a:pt x="536" y="761"/>
                    </a:cubicBezTo>
                    <a:cubicBezTo>
                      <a:pt x="580" y="761"/>
                      <a:pt x="627" y="752"/>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3" name="Google Shape;4643;p56"/>
              <p:cNvSpPr/>
              <p:nvPr/>
            </p:nvSpPr>
            <p:spPr>
              <a:xfrm>
                <a:off x="1856300" y="3972225"/>
                <a:ext cx="26925" cy="19100"/>
              </a:xfrm>
              <a:custGeom>
                <a:avLst/>
                <a:gdLst/>
                <a:ahLst/>
                <a:cxnLst/>
                <a:rect l="l" t="t" r="r" b="b"/>
                <a:pathLst>
                  <a:path w="1077" h="764" extrusionOk="0">
                    <a:moveTo>
                      <a:pt x="544" y="0"/>
                    </a:moveTo>
                    <a:cubicBezTo>
                      <a:pt x="499" y="0"/>
                      <a:pt x="451" y="9"/>
                      <a:pt x="400" y="29"/>
                    </a:cubicBezTo>
                    <a:cubicBezTo>
                      <a:pt x="0" y="187"/>
                      <a:pt x="168" y="764"/>
                      <a:pt x="525" y="764"/>
                    </a:cubicBezTo>
                    <a:cubicBezTo>
                      <a:pt x="571" y="764"/>
                      <a:pt x="622" y="754"/>
                      <a:pt x="674" y="732"/>
                    </a:cubicBezTo>
                    <a:cubicBezTo>
                      <a:pt x="1076" y="573"/>
                      <a:pt x="905" y="0"/>
                      <a:pt x="544"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4" name="Google Shape;4644;p56"/>
              <p:cNvSpPr/>
              <p:nvPr/>
            </p:nvSpPr>
            <p:spPr>
              <a:xfrm>
                <a:off x="2369375" y="4274050"/>
                <a:ext cx="26725" cy="19300"/>
              </a:xfrm>
              <a:custGeom>
                <a:avLst/>
                <a:gdLst/>
                <a:ahLst/>
                <a:cxnLst/>
                <a:rect l="l" t="t" r="r" b="b"/>
                <a:pathLst>
                  <a:path w="1069" h="772" extrusionOk="0">
                    <a:moveTo>
                      <a:pt x="543" y="0"/>
                    </a:moveTo>
                    <a:cubicBezTo>
                      <a:pt x="499" y="0"/>
                      <a:pt x="453" y="9"/>
                      <a:pt x="404" y="29"/>
                    </a:cubicBezTo>
                    <a:cubicBezTo>
                      <a:pt x="1" y="188"/>
                      <a:pt x="174" y="772"/>
                      <a:pt x="536" y="772"/>
                    </a:cubicBezTo>
                    <a:cubicBezTo>
                      <a:pt x="580" y="772"/>
                      <a:pt x="628" y="763"/>
                      <a:pt x="677" y="743"/>
                    </a:cubicBezTo>
                    <a:cubicBezTo>
                      <a:pt x="1069" y="574"/>
                      <a:pt x="896" y="0"/>
                      <a:pt x="543"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5" name="Google Shape;4645;p56"/>
              <p:cNvSpPr/>
              <p:nvPr/>
            </p:nvSpPr>
            <p:spPr>
              <a:xfrm>
                <a:off x="2422125" y="4312800"/>
                <a:ext cx="24800" cy="22550"/>
              </a:xfrm>
              <a:custGeom>
                <a:avLst/>
                <a:gdLst/>
                <a:ahLst/>
                <a:cxnLst/>
                <a:rect l="l" t="t" r="r" b="b"/>
                <a:pathLst>
                  <a:path w="992" h="902" extrusionOk="0">
                    <a:moveTo>
                      <a:pt x="492" y="1"/>
                    </a:moveTo>
                    <a:cubicBezTo>
                      <a:pt x="251" y="1"/>
                      <a:pt x="0" y="223"/>
                      <a:pt x="115" y="515"/>
                    </a:cubicBezTo>
                    <a:lnTo>
                      <a:pt x="175" y="670"/>
                    </a:lnTo>
                    <a:cubicBezTo>
                      <a:pt x="239" y="833"/>
                      <a:pt x="372" y="902"/>
                      <a:pt x="506" y="902"/>
                    </a:cubicBezTo>
                    <a:cubicBezTo>
                      <a:pt x="745" y="902"/>
                      <a:pt x="991" y="685"/>
                      <a:pt x="877" y="396"/>
                    </a:cubicBezTo>
                    <a:lnTo>
                      <a:pt x="818" y="229"/>
                    </a:lnTo>
                    <a:cubicBezTo>
                      <a:pt x="754" y="68"/>
                      <a:pt x="625" y="1"/>
                      <a:pt x="492"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6" name="Google Shape;4646;p56"/>
              <p:cNvSpPr/>
              <p:nvPr/>
            </p:nvSpPr>
            <p:spPr>
              <a:xfrm>
                <a:off x="2631100" y="4449950"/>
                <a:ext cx="26925" cy="19125"/>
              </a:xfrm>
              <a:custGeom>
                <a:avLst/>
                <a:gdLst/>
                <a:ahLst/>
                <a:cxnLst/>
                <a:rect l="l" t="t" r="r" b="b"/>
                <a:pathLst>
                  <a:path w="1077" h="765" extrusionOk="0">
                    <a:moveTo>
                      <a:pt x="544" y="1"/>
                    </a:moveTo>
                    <a:cubicBezTo>
                      <a:pt x="499" y="1"/>
                      <a:pt x="450" y="10"/>
                      <a:pt x="400" y="30"/>
                    </a:cubicBezTo>
                    <a:cubicBezTo>
                      <a:pt x="0" y="187"/>
                      <a:pt x="177" y="764"/>
                      <a:pt x="528" y="764"/>
                    </a:cubicBezTo>
                    <a:cubicBezTo>
                      <a:pt x="574" y="764"/>
                      <a:pt x="623" y="754"/>
                      <a:pt x="674" y="732"/>
                    </a:cubicBezTo>
                    <a:cubicBezTo>
                      <a:pt x="1076" y="573"/>
                      <a:pt x="905" y="1"/>
                      <a:pt x="544"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7" name="Google Shape;4647;p56"/>
              <p:cNvSpPr/>
              <p:nvPr/>
            </p:nvSpPr>
            <p:spPr>
              <a:xfrm>
                <a:off x="2439600" y="3960025"/>
                <a:ext cx="30625" cy="20500"/>
              </a:xfrm>
              <a:custGeom>
                <a:avLst/>
                <a:gdLst/>
                <a:ahLst/>
                <a:cxnLst/>
                <a:rect l="l" t="t" r="r" b="b"/>
                <a:pathLst>
                  <a:path w="1225" h="820" extrusionOk="0">
                    <a:moveTo>
                      <a:pt x="691" y="0"/>
                    </a:moveTo>
                    <a:cubicBezTo>
                      <a:pt x="646" y="0"/>
                      <a:pt x="598" y="9"/>
                      <a:pt x="547" y="29"/>
                    </a:cubicBezTo>
                    <a:lnTo>
                      <a:pt x="393" y="88"/>
                    </a:lnTo>
                    <a:cubicBezTo>
                      <a:pt x="1" y="247"/>
                      <a:pt x="174" y="820"/>
                      <a:pt x="535" y="820"/>
                    </a:cubicBezTo>
                    <a:cubicBezTo>
                      <a:pt x="580" y="820"/>
                      <a:pt x="628" y="811"/>
                      <a:pt x="678" y="791"/>
                    </a:cubicBezTo>
                    <a:lnTo>
                      <a:pt x="833" y="731"/>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8" name="Google Shape;4648;p56"/>
              <p:cNvSpPr/>
              <p:nvPr/>
            </p:nvSpPr>
            <p:spPr>
              <a:xfrm>
                <a:off x="2498275" y="3949900"/>
                <a:ext cx="30850" cy="20800"/>
              </a:xfrm>
              <a:custGeom>
                <a:avLst/>
                <a:gdLst/>
                <a:ahLst/>
                <a:cxnLst/>
                <a:rect l="l" t="t" r="r" b="b"/>
                <a:pathLst>
                  <a:path w="1234" h="832" extrusionOk="0">
                    <a:moveTo>
                      <a:pt x="701" y="0"/>
                    </a:moveTo>
                    <a:cubicBezTo>
                      <a:pt x="656" y="0"/>
                      <a:pt x="608" y="9"/>
                      <a:pt x="558" y="29"/>
                    </a:cubicBezTo>
                    <a:lnTo>
                      <a:pt x="403" y="101"/>
                    </a:lnTo>
                    <a:cubicBezTo>
                      <a:pt x="1" y="259"/>
                      <a:pt x="182" y="832"/>
                      <a:pt x="536" y="832"/>
                    </a:cubicBezTo>
                    <a:cubicBezTo>
                      <a:pt x="581" y="832"/>
                      <a:pt x="628" y="823"/>
                      <a:pt x="677" y="803"/>
                    </a:cubicBezTo>
                    <a:lnTo>
                      <a:pt x="832" y="743"/>
                    </a:lnTo>
                    <a:cubicBezTo>
                      <a:pt x="1234" y="574"/>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9" name="Google Shape;4649;p56"/>
              <p:cNvSpPr/>
              <p:nvPr/>
            </p:nvSpPr>
            <p:spPr>
              <a:xfrm>
                <a:off x="2775100" y="3913575"/>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0" name="Google Shape;4650;p56"/>
              <p:cNvSpPr/>
              <p:nvPr/>
            </p:nvSpPr>
            <p:spPr>
              <a:xfrm>
                <a:off x="2814125" y="3875475"/>
                <a:ext cx="26675" cy="19125"/>
              </a:xfrm>
              <a:custGeom>
                <a:avLst/>
                <a:gdLst/>
                <a:ahLst/>
                <a:cxnLst/>
                <a:rect l="l" t="t" r="r" b="b"/>
                <a:pathLst>
                  <a:path w="1067" h="765" extrusionOk="0">
                    <a:moveTo>
                      <a:pt x="533" y="1"/>
                    </a:moveTo>
                    <a:cubicBezTo>
                      <a:pt x="488" y="1"/>
                      <a:pt x="440" y="10"/>
                      <a:pt x="390" y="30"/>
                    </a:cubicBezTo>
                    <a:cubicBezTo>
                      <a:pt x="0" y="187"/>
                      <a:pt x="169" y="764"/>
                      <a:pt x="526" y="764"/>
                    </a:cubicBezTo>
                    <a:cubicBezTo>
                      <a:pt x="573" y="764"/>
                      <a:pt x="623" y="754"/>
                      <a:pt x="675" y="732"/>
                    </a:cubicBezTo>
                    <a:cubicBezTo>
                      <a:pt x="1067" y="573"/>
                      <a:pt x="894" y="1"/>
                      <a:pt x="533"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1" name="Google Shape;4651;p56"/>
              <p:cNvSpPr/>
              <p:nvPr/>
            </p:nvSpPr>
            <p:spPr>
              <a:xfrm>
                <a:off x="2573900" y="3686475"/>
                <a:ext cx="26975" cy="19025"/>
              </a:xfrm>
              <a:custGeom>
                <a:avLst/>
                <a:gdLst/>
                <a:ahLst/>
                <a:cxnLst/>
                <a:rect l="l" t="t" r="r" b="b"/>
                <a:pathLst>
                  <a:path w="1079" h="761" extrusionOk="0">
                    <a:moveTo>
                      <a:pt x="543" y="0"/>
                    </a:moveTo>
                    <a:cubicBezTo>
                      <a:pt x="498" y="0"/>
                      <a:pt x="451" y="9"/>
                      <a:pt x="402" y="29"/>
                    </a:cubicBezTo>
                    <a:cubicBezTo>
                      <a:pt x="0" y="188"/>
                      <a:pt x="172" y="760"/>
                      <a:pt x="532" y="760"/>
                    </a:cubicBezTo>
                    <a:cubicBezTo>
                      <a:pt x="578" y="760"/>
                      <a:pt x="626" y="751"/>
                      <a:pt x="676" y="732"/>
                    </a:cubicBezTo>
                    <a:cubicBezTo>
                      <a:pt x="1078" y="573"/>
                      <a:pt x="897" y="0"/>
                      <a:pt x="543"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2" name="Google Shape;4652;p56"/>
              <p:cNvSpPr/>
              <p:nvPr/>
            </p:nvSpPr>
            <p:spPr>
              <a:xfrm>
                <a:off x="2624450" y="3643900"/>
                <a:ext cx="26750" cy="19025"/>
              </a:xfrm>
              <a:custGeom>
                <a:avLst/>
                <a:gdLst/>
                <a:ahLst/>
                <a:cxnLst/>
                <a:rect l="l" t="t" r="r" b="b"/>
                <a:pathLst>
                  <a:path w="1070" h="761" extrusionOk="0">
                    <a:moveTo>
                      <a:pt x="536" y="1"/>
                    </a:moveTo>
                    <a:cubicBezTo>
                      <a:pt x="491" y="1"/>
                      <a:pt x="443" y="10"/>
                      <a:pt x="392" y="30"/>
                    </a:cubicBezTo>
                    <a:cubicBezTo>
                      <a:pt x="1" y="188"/>
                      <a:pt x="174" y="761"/>
                      <a:pt x="534" y="761"/>
                    </a:cubicBezTo>
                    <a:cubicBezTo>
                      <a:pt x="580" y="761"/>
                      <a:pt x="628" y="752"/>
                      <a:pt x="678" y="732"/>
                    </a:cubicBezTo>
                    <a:cubicBezTo>
                      <a:pt x="1070"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3" name="Google Shape;4653;p56"/>
              <p:cNvSpPr/>
              <p:nvPr/>
            </p:nvSpPr>
            <p:spPr>
              <a:xfrm>
                <a:off x="2705450" y="3290600"/>
                <a:ext cx="26975" cy="19025"/>
              </a:xfrm>
              <a:custGeom>
                <a:avLst/>
                <a:gdLst/>
                <a:ahLst/>
                <a:cxnLst/>
                <a:rect l="l" t="t" r="r" b="b"/>
                <a:pathLst>
                  <a:path w="1079" h="761" extrusionOk="0">
                    <a:moveTo>
                      <a:pt x="546" y="0"/>
                    </a:moveTo>
                    <a:cubicBezTo>
                      <a:pt x="501" y="0"/>
                      <a:pt x="453" y="9"/>
                      <a:pt x="403" y="29"/>
                    </a:cubicBezTo>
                    <a:cubicBezTo>
                      <a:pt x="1" y="188"/>
                      <a:pt x="182" y="760"/>
                      <a:pt x="536" y="760"/>
                    </a:cubicBezTo>
                    <a:cubicBezTo>
                      <a:pt x="580" y="760"/>
                      <a:pt x="628" y="751"/>
                      <a:pt x="677" y="731"/>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4" name="Google Shape;4654;p56"/>
              <p:cNvSpPr/>
              <p:nvPr/>
            </p:nvSpPr>
            <p:spPr>
              <a:xfrm>
                <a:off x="2734325" y="3261125"/>
                <a:ext cx="26975" cy="19025"/>
              </a:xfrm>
              <a:custGeom>
                <a:avLst/>
                <a:gdLst/>
                <a:ahLst/>
                <a:cxnLst/>
                <a:rect l="l" t="t" r="r" b="b"/>
                <a:pathLst>
                  <a:path w="1079" h="761" extrusionOk="0">
                    <a:moveTo>
                      <a:pt x="546" y="0"/>
                    </a:moveTo>
                    <a:cubicBezTo>
                      <a:pt x="501" y="0"/>
                      <a:pt x="453" y="9"/>
                      <a:pt x="403" y="29"/>
                    </a:cubicBezTo>
                    <a:cubicBezTo>
                      <a:pt x="1" y="188"/>
                      <a:pt x="172" y="760"/>
                      <a:pt x="533" y="760"/>
                    </a:cubicBezTo>
                    <a:cubicBezTo>
                      <a:pt x="578" y="760"/>
                      <a:pt x="626" y="751"/>
                      <a:pt x="676" y="732"/>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5" name="Google Shape;4655;p56"/>
              <p:cNvSpPr/>
              <p:nvPr/>
            </p:nvSpPr>
            <p:spPr>
              <a:xfrm>
                <a:off x="2562275" y="3106625"/>
                <a:ext cx="30850" cy="20525"/>
              </a:xfrm>
              <a:custGeom>
                <a:avLst/>
                <a:gdLst/>
                <a:ahLst/>
                <a:cxnLst/>
                <a:rect l="l" t="t" r="r" b="b"/>
                <a:pathLst>
                  <a:path w="1234" h="821" extrusionOk="0">
                    <a:moveTo>
                      <a:pt x="701" y="1"/>
                    </a:moveTo>
                    <a:cubicBezTo>
                      <a:pt x="656" y="1"/>
                      <a:pt x="608" y="10"/>
                      <a:pt x="558" y="30"/>
                    </a:cubicBezTo>
                    <a:lnTo>
                      <a:pt x="403" y="89"/>
                    </a:lnTo>
                    <a:cubicBezTo>
                      <a:pt x="1" y="248"/>
                      <a:pt x="172" y="821"/>
                      <a:pt x="533" y="821"/>
                    </a:cubicBezTo>
                    <a:cubicBezTo>
                      <a:pt x="578" y="821"/>
                      <a:pt x="626" y="812"/>
                      <a:pt x="677" y="792"/>
                    </a:cubicBezTo>
                    <a:lnTo>
                      <a:pt x="831" y="732"/>
                    </a:lnTo>
                    <a:cubicBezTo>
                      <a:pt x="1234" y="574"/>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6" name="Google Shape;4656;p56"/>
              <p:cNvSpPr/>
              <p:nvPr/>
            </p:nvSpPr>
            <p:spPr>
              <a:xfrm>
                <a:off x="2582500" y="3045625"/>
                <a:ext cx="27000" cy="19300"/>
              </a:xfrm>
              <a:custGeom>
                <a:avLst/>
                <a:gdLst/>
                <a:ahLst/>
                <a:cxnLst/>
                <a:rect l="l" t="t" r="r" b="b"/>
                <a:pathLst>
                  <a:path w="1080" h="772" extrusionOk="0">
                    <a:moveTo>
                      <a:pt x="547" y="0"/>
                    </a:moveTo>
                    <a:cubicBezTo>
                      <a:pt x="502" y="0"/>
                      <a:pt x="454" y="9"/>
                      <a:pt x="403" y="29"/>
                    </a:cubicBezTo>
                    <a:cubicBezTo>
                      <a:pt x="1" y="188"/>
                      <a:pt x="183" y="772"/>
                      <a:pt x="539" y="772"/>
                    </a:cubicBezTo>
                    <a:cubicBezTo>
                      <a:pt x="583" y="772"/>
                      <a:pt x="629" y="763"/>
                      <a:pt x="677" y="743"/>
                    </a:cubicBezTo>
                    <a:cubicBezTo>
                      <a:pt x="1079" y="574"/>
                      <a:pt x="908" y="0"/>
                      <a:pt x="547"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7" name="Google Shape;4657;p56"/>
              <p:cNvSpPr/>
              <p:nvPr/>
            </p:nvSpPr>
            <p:spPr>
              <a:xfrm>
                <a:off x="2317075" y="3431675"/>
                <a:ext cx="26925" cy="19100"/>
              </a:xfrm>
              <a:custGeom>
                <a:avLst/>
                <a:gdLst/>
                <a:ahLst/>
                <a:cxnLst/>
                <a:rect l="l" t="t" r="r" b="b"/>
                <a:pathLst>
                  <a:path w="1077" h="764" extrusionOk="0">
                    <a:moveTo>
                      <a:pt x="540" y="1"/>
                    </a:moveTo>
                    <a:cubicBezTo>
                      <a:pt x="496" y="1"/>
                      <a:pt x="449" y="10"/>
                      <a:pt x="400" y="29"/>
                    </a:cubicBezTo>
                    <a:cubicBezTo>
                      <a:pt x="0" y="187"/>
                      <a:pt x="168" y="764"/>
                      <a:pt x="525" y="764"/>
                    </a:cubicBezTo>
                    <a:cubicBezTo>
                      <a:pt x="571" y="764"/>
                      <a:pt x="621" y="754"/>
                      <a:pt x="674" y="732"/>
                    </a:cubicBezTo>
                    <a:cubicBezTo>
                      <a:pt x="1076" y="573"/>
                      <a:pt x="895" y="1"/>
                      <a:pt x="540"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8" name="Google Shape;4658;p56"/>
              <p:cNvSpPr/>
              <p:nvPr/>
            </p:nvSpPr>
            <p:spPr>
              <a:xfrm>
                <a:off x="2344400" y="3353100"/>
                <a:ext cx="26975" cy="19025"/>
              </a:xfrm>
              <a:custGeom>
                <a:avLst/>
                <a:gdLst/>
                <a:ahLst/>
                <a:cxnLst/>
                <a:rect l="l" t="t" r="r" b="b"/>
                <a:pathLst>
                  <a:path w="1079" h="761" extrusionOk="0">
                    <a:moveTo>
                      <a:pt x="546" y="0"/>
                    </a:moveTo>
                    <a:cubicBezTo>
                      <a:pt x="501" y="0"/>
                      <a:pt x="453" y="9"/>
                      <a:pt x="402" y="29"/>
                    </a:cubicBezTo>
                    <a:cubicBezTo>
                      <a:pt x="0" y="188"/>
                      <a:pt x="172" y="760"/>
                      <a:pt x="533" y="760"/>
                    </a:cubicBezTo>
                    <a:cubicBezTo>
                      <a:pt x="578" y="760"/>
                      <a:pt x="626" y="751"/>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9" name="Google Shape;4659;p56"/>
              <p:cNvSpPr/>
              <p:nvPr/>
            </p:nvSpPr>
            <p:spPr>
              <a:xfrm>
                <a:off x="2532800" y="2884875"/>
                <a:ext cx="27000" cy="19025"/>
              </a:xfrm>
              <a:custGeom>
                <a:avLst/>
                <a:gdLst/>
                <a:ahLst/>
                <a:cxnLst/>
                <a:rect l="l" t="t" r="r" b="b"/>
                <a:pathLst>
                  <a:path w="1080" h="761" extrusionOk="0">
                    <a:moveTo>
                      <a:pt x="547" y="1"/>
                    </a:moveTo>
                    <a:cubicBezTo>
                      <a:pt x="502" y="1"/>
                      <a:pt x="453" y="10"/>
                      <a:pt x="403" y="30"/>
                    </a:cubicBezTo>
                    <a:cubicBezTo>
                      <a:pt x="1" y="188"/>
                      <a:pt x="182" y="761"/>
                      <a:pt x="537" y="761"/>
                    </a:cubicBezTo>
                    <a:cubicBezTo>
                      <a:pt x="581" y="761"/>
                      <a:pt x="628" y="752"/>
                      <a:pt x="677" y="732"/>
                    </a:cubicBezTo>
                    <a:cubicBezTo>
                      <a:pt x="1079" y="573"/>
                      <a:pt x="907" y="1"/>
                      <a:pt x="547"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0" name="Google Shape;4660;p56"/>
              <p:cNvSpPr/>
              <p:nvPr/>
            </p:nvSpPr>
            <p:spPr>
              <a:xfrm>
                <a:off x="2175925" y="3266475"/>
                <a:ext cx="26975" cy="19025"/>
              </a:xfrm>
              <a:custGeom>
                <a:avLst/>
                <a:gdLst/>
                <a:ahLst/>
                <a:cxnLst/>
                <a:rect l="l" t="t" r="r" b="b"/>
                <a:pathLst>
                  <a:path w="1079" h="761" extrusionOk="0">
                    <a:moveTo>
                      <a:pt x="543" y="1"/>
                    </a:moveTo>
                    <a:cubicBezTo>
                      <a:pt x="499" y="1"/>
                      <a:pt x="451" y="10"/>
                      <a:pt x="403" y="29"/>
                    </a:cubicBezTo>
                    <a:cubicBezTo>
                      <a:pt x="0" y="188"/>
                      <a:pt x="172" y="761"/>
                      <a:pt x="533"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1" name="Google Shape;4661;p56"/>
              <p:cNvSpPr/>
              <p:nvPr/>
            </p:nvSpPr>
            <p:spPr>
              <a:xfrm>
                <a:off x="2181575" y="3199500"/>
                <a:ext cx="30850" cy="20525"/>
              </a:xfrm>
              <a:custGeom>
                <a:avLst/>
                <a:gdLst/>
                <a:ahLst/>
                <a:cxnLst/>
                <a:rect l="l" t="t" r="r" b="b"/>
                <a:pathLst>
                  <a:path w="1234" h="821" extrusionOk="0">
                    <a:moveTo>
                      <a:pt x="701" y="1"/>
                    </a:moveTo>
                    <a:cubicBezTo>
                      <a:pt x="656" y="1"/>
                      <a:pt x="608" y="10"/>
                      <a:pt x="558" y="30"/>
                    </a:cubicBezTo>
                    <a:lnTo>
                      <a:pt x="403" y="89"/>
                    </a:lnTo>
                    <a:cubicBezTo>
                      <a:pt x="1" y="248"/>
                      <a:pt x="172" y="820"/>
                      <a:pt x="533" y="820"/>
                    </a:cubicBezTo>
                    <a:cubicBezTo>
                      <a:pt x="578" y="820"/>
                      <a:pt x="626" y="811"/>
                      <a:pt x="677" y="792"/>
                    </a:cubicBezTo>
                    <a:lnTo>
                      <a:pt x="831" y="732"/>
                    </a:lnTo>
                    <a:cubicBezTo>
                      <a:pt x="1233" y="573"/>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2" name="Google Shape;4662;p56"/>
              <p:cNvSpPr/>
              <p:nvPr/>
            </p:nvSpPr>
            <p:spPr>
              <a:xfrm>
                <a:off x="2146450" y="3065850"/>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3" name="Google Shape;4663;p56"/>
              <p:cNvSpPr/>
              <p:nvPr/>
            </p:nvSpPr>
            <p:spPr>
              <a:xfrm>
                <a:off x="1814875" y="4208550"/>
                <a:ext cx="30825" cy="20825"/>
              </a:xfrm>
              <a:custGeom>
                <a:avLst/>
                <a:gdLst/>
                <a:ahLst/>
                <a:cxnLst/>
                <a:rect l="l" t="t" r="r" b="b"/>
                <a:pathLst>
                  <a:path w="1233" h="833" extrusionOk="0">
                    <a:moveTo>
                      <a:pt x="701" y="1"/>
                    </a:moveTo>
                    <a:cubicBezTo>
                      <a:pt x="655" y="1"/>
                      <a:pt x="607" y="10"/>
                      <a:pt x="557" y="30"/>
                    </a:cubicBezTo>
                    <a:lnTo>
                      <a:pt x="402" y="101"/>
                    </a:lnTo>
                    <a:cubicBezTo>
                      <a:pt x="0" y="260"/>
                      <a:pt x="181" y="832"/>
                      <a:pt x="536" y="832"/>
                    </a:cubicBezTo>
                    <a:cubicBezTo>
                      <a:pt x="580" y="832"/>
                      <a:pt x="627" y="823"/>
                      <a:pt x="676" y="804"/>
                    </a:cubicBezTo>
                    <a:lnTo>
                      <a:pt x="831" y="732"/>
                    </a:lnTo>
                    <a:cubicBezTo>
                      <a:pt x="1233" y="573"/>
                      <a:pt x="1061" y="1"/>
                      <a:pt x="701"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4" name="Google Shape;4664;p56"/>
              <p:cNvSpPr/>
              <p:nvPr/>
            </p:nvSpPr>
            <p:spPr>
              <a:xfrm>
                <a:off x="1880950" y="4161225"/>
                <a:ext cx="26975" cy="19025"/>
              </a:xfrm>
              <a:custGeom>
                <a:avLst/>
                <a:gdLst/>
                <a:ahLst/>
                <a:cxnLst/>
                <a:rect l="l" t="t" r="r" b="b"/>
                <a:pathLst>
                  <a:path w="1079" h="761" extrusionOk="0">
                    <a:moveTo>
                      <a:pt x="546" y="1"/>
                    </a:moveTo>
                    <a:cubicBezTo>
                      <a:pt x="501" y="1"/>
                      <a:pt x="453" y="10"/>
                      <a:pt x="402" y="30"/>
                    </a:cubicBezTo>
                    <a:cubicBezTo>
                      <a:pt x="0" y="188"/>
                      <a:pt x="172" y="761"/>
                      <a:pt x="533" y="761"/>
                    </a:cubicBezTo>
                    <a:cubicBezTo>
                      <a:pt x="578" y="761"/>
                      <a:pt x="626" y="752"/>
                      <a:pt x="676" y="732"/>
                    </a:cubicBezTo>
                    <a:cubicBezTo>
                      <a:pt x="1078"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5" name="Google Shape;4665;p56"/>
              <p:cNvSpPr/>
              <p:nvPr/>
            </p:nvSpPr>
            <p:spPr>
              <a:xfrm>
                <a:off x="1911350" y="4222525"/>
                <a:ext cx="24825" cy="22550"/>
              </a:xfrm>
              <a:custGeom>
                <a:avLst/>
                <a:gdLst/>
                <a:ahLst/>
                <a:cxnLst/>
                <a:rect l="l" t="t" r="r" b="b"/>
                <a:pathLst>
                  <a:path w="993" h="902" extrusionOk="0">
                    <a:moveTo>
                      <a:pt x="478" y="1"/>
                    </a:moveTo>
                    <a:cubicBezTo>
                      <a:pt x="242" y="1"/>
                      <a:pt x="1" y="217"/>
                      <a:pt x="115" y="506"/>
                    </a:cubicBezTo>
                    <a:lnTo>
                      <a:pt x="175" y="673"/>
                    </a:lnTo>
                    <a:cubicBezTo>
                      <a:pt x="238" y="834"/>
                      <a:pt x="368" y="901"/>
                      <a:pt x="500" y="901"/>
                    </a:cubicBezTo>
                    <a:cubicBezTo>
                      <a:pt x="741" y="901"/>
                      <a:pt x="992" y="679"/>
                      <a:pt x="877" y="387"/>
                    </a:cubicBezTo>
                    <a:lnTo>
                      <a:pt x="806" y="233"/>
                    </a:lnTo>
                    <a:cubicBezTo>
                      <a:pt x="741" y="70"/>
                      <a:pt x="610" y="1"/>
                      <a:pt x="478"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666" name="Google Shape;4666;p56"/>
            <p:cNvSpPr/>
            <p:nvPr/>
          </p:nvSpPr>
          <p:spPr>
            <a:xfrm>
              <a:off x="11241700" y="331997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7" name="Google Shape;4667;p56"/>
            <p:cNvSpPr/>
            <p:nvPr/>
          </p:nvSpPr>
          <p:spPr>
            <a:xfrm>
              <a:off x="10774750" y="4044350"/>
              <a:ext cx="27700" cy="27725"/>
            </a:xfrm>
            <a:custGeom>
              <a:avLst/>
              <a:gdLst/>
              <a:ahLst/>
              <a:cxnLst/>
              <a:rect l="l" t="t" r="r" b="b"/>
              <a:pathLst>
                <a:path w="1108" h="1109" extrusionOk="0">
                  <a:moveTo>
                    <a:pt x="560" y="1"/>
                  </a:moveTo>
                  <a:cubicBezTo>
                    <a:pt x="250" y="1"/>
                    <a:pt x="0" y="251"/>
                    <a:pt x="0" y="549"/>
                  </a:cubicBezTo>
                  <a:cubicBezTo>
                    <a:pt x="0" y="858"/>
                    <a:pt x="250"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8" name="Google Shape;4668;p56"/>
            <p:cNvSpPr/>
            <p:nvPr/>
          </p:nvSpPr>
          <p:spPr>
            <a:xfrm>
              <a:off x="11745075" y="2941013"/>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741335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7">
                                            <p:txEl>
                                              <p:pRg st="1" end="1"/>
                                            </p:txEl>
                                          </p:spTgt>
                                        </p:tgtEl>
                                        <p:attrNameLst>
                                          <p:attrName>style.visibility</p:attrName>
                                        </p:attrNameLst>
                                      </p:cBhvr>
                                      <p:to>
                                        <p:strVal val="visible"/>
                                      </p:to>
                                    </p:set>
                                    <p:animEffect transition="in" filter="randombar(horizontal)">
                                      <p:cBhvr>
                                        <p:cTn id="7" dur="500"/>
                                        <p:tgtEl>
                                          <p:spTgt spid="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7">
                                            <p:txEl>
                                              <p:pRg st="2" end="2"/>
                                            </p:txEl>
                                          </p:spTgt>
                                        </p:tgtEl>
                                        <p:attrNameLst>
                                          <p:attrName>style.visibility</p:attrName>
                                        </p:attrNameLst>
                                      </p:cBhvr>
                                      <p:to>
                                        <p:strVal val="visible"/>
                                      </p:to>
                                    </p:set>
                                    <p:animEffect transition="in" filter="randombar(horizontal)">
                                      <p:cBhvr>
                                        <p:cTn id="12" dur="500"/>
                                        <p:tgtEl>
                                          <p:spTgt spid="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7">
                                            <p:txEl>
                                              <p:pRg st="3" end="3"/>
                                            </p:txEl>
                                          </p:spTgt>
                                        </p:tgtEl>
                                        <p:attrNameLst>
                                          <p:attrName>style.visibility</p:attrName>
                                        </p:attrNameLst>
                                      </p:cBhvr>
                                      <p:to>
                                        <p:strVal val="visible"/>
                                      </p:to>
                                    </p:set>
                                    <p:animEffect transition="in" filter="randombar(horizontal)">
                                      <p:cBhvr>
                                        <p:cTn id="17" dur="500"/>
                                        <p:tgtEl>
                                          <p:spTgt spid="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7" name="Pentagon 6"/>
          <p:cNvSpPr/>
          <p:nvPr/>
        </p:nvSpPr>
        <p:spPr>
          <a:xfrm>
            <a:off x="208347" y="667582"/>
            <a:ext cx="2905244"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Times New Roman" panose="02020603050405020304" pitchFamily="18" charset="0"/>
                <a:cs typeface="Times New Roman" panose="02020603050405020304" pitchFamily="18" charset="0"/>
              </a:rPr>
              <a:t>1. Cơ khí chế tạo</a:t>
            </a:r>
          </a:p>
        </p:txBody>
      </p:sp>
      <p:sp>
        <p:nvSpPr>
          <p:cNvPr id="8" name="Rounded Rectangle 7"/>
          <p:cNvSpPr/>
          <p:nvPr/>
        </p:nvSpPr>
        <p:spPr>
          <a:xfrm>
            <a:off x="434051" y="95163"/>
            <a:ext cx="8275898"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11" name="TextBox 10">
            <a:extLst>
              <a:ext uri="{FF2B5EF4-FFF2-40B4-BE49-F238E27FC236}">
                <a16:creationId xmlns:a16="http://schemas.microsoft.com/office/drawing/2014/main" id="{31F048EE-5F1F-5F43-AACF-AF4CEDCD910E}"/>
              </a:ext>
            </a:extLst>
          </p:cNvPr>
          <p:cNvSpPr txBox="1"/>
          <p:nvPr/>
        </p:nvSpPr>
        <p:spPr>
          <a:xfrm>
            <a:off x="208346" y="1369373"/>
            <a:ext cx="8704160" cy="3149580"/>
          </a:xfrm>
          <a:prstGeom prst="rect">
            <a:avLst/>
          </a:prstGeom>
          <a:noFill/>
          <a:ln>
            <a:solidFill>
              <a:srgbClr val="FF0000"/>
            </a:solidFill>
            <a:prstDash val="lgDashDotDot"/>
          </a:ln>
        </p:spPr>
        <p:txBody>
          <a:bodyPr wrap="square">
            <a:spAutoFit/>
          </a:bodyPr>
          <a:lstStyle/>
          <a:p>
            <a:pPr algn="just">
              <a:lnSpc>
                <a:spcPct val="120000"/>
              </a:lnSpc>
              <a:tabLst>
                <a:tab pos="463550" algn="l"/>
              </a:tabLst>
            </a:pP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Cơ khí chế tạo là ngành kĩ thuật công nghệ</a:t>
            </a:r>
            <a:r>
              <a:rPr lang="en-US" sz="2800" b="1">
                <a:solidFill>
                  <a:srgbClr val="0000FF"/>
                </a:solidFill>
                <a:latin typeface="Times New Roman" panose="02020603050405020304" pitchFamily="18" charset="0"/>
                <a:cs typeface="Times New Roman" panose="02020603050405020304" pitchFamily="18" charset="0"/>
              </a:rPr>
              <a:t> s</a:t>
            </a:r>
            <a:r>
              <a:rPr lang="vi-VN" sz="2800" b="1">
                <a:solidFill>
                  <a:srgbClr val="0000FF"/>
                </a:solidFill>
                <a:latin typeface="Times New Roman" panose="02020603050405020304" pitchFamily="18" charset="0"/>
                <a:cs typeface="Times New Roman" panose="02020603050405020304" pitchFamily="18" charset="0"/>
              </a:rPr>
              <a:t>ử dụng kiến thức Toán học, nguyên lí của Vật lí, </a:t>
            </a:r>
            <a:r>
              <a:rPr lang="en-US" sz="2800" b="1">
                <a:solidFill>
                  <a:srgbClr val="0000FF"/>
                </a:solidFill>
                <a:latin typeface="Times New Roman" panose="02020603050405020304" pitchFamily="18" charset="0"/>
                <a:cs typeface="Times New Roman" panose="02020603050405020304" pitchFamily="18" charset="0"/>
              </a:rPr>
              <a:t>các kết quả của </a:t>
            </a:r>
            <a:r>
              <a:rPr lang="vi-VN" sz="2800" b="1">
                <a:solidFill>
                  <a:srgbClr val="0000FF"/>
                </a:solidFill>
                <a:latin typeface="Times New Roman" panose="02020603050405020304" pitchFamily="18" charset="0"/>
                <a:cs typeface="Times New Roman" panose="02020603050405020304" pitchFamily="18" charset="0"/>
              </a:rPr>
              <a:t>công nghệ vật liệu</a:t>
            </a:r>
            <a:r>
              <a:rPr lang="en-US" sz="2800" b="1">
                <a:solidFill>
                  <a:srgbClr val="0000FF"/>
                </a:solidFill>
                <a:latin typeface="Times New Roman" panose="02020603050405020304" pitchFamily="18" charset="0"/>
                <a:cs typeface="Times New Roman" panose="02020603050405020304" pitchFamily="18" charset="0"/>
              </a:rPr>
              <a:t> n</a:t>
            </a:r>
            <a:r>
              <a:rPr lang="vi-VN" sz="2800" b="1">
                <a:solidFill>
                  <a:srgbClr val="0000FF"/>
                </a:solidFill>
                <a:latin typeface="Times New Roman" panose="02020603050405020304" pitchFamily="18" charset="0"/>
                <a:cs typeface="Times New Roman" panose="02020603050405020304" pitchFamily="18" charset="0"/>
              </a:rPr>
              <a:t>ghiên cứu và thực hiện quá trình thiết kế, chế tạo, vận hành, bảo dưỡng, sửa chữa</a:t>
            </a:r>
            <a:r>
              <a:rPr lang="en-US" sz="2800" b="1">
                <a:solidFill>
                  <a:srgbClr val="0000FF"/>
                </a:solidFill>
                <a:latin typeface="Times New Roman" panose="02020603050405020304" pitchFamily="18" charset="0"/>
                <a:cs typeface="Times New Roman" panose="02020603050405020304" pitchFamily="18" charset="0"/>
              </a:rPr>
              <a:t> các</a:t>
            </a:r>
            <a:r>
              <a:rPr lang="vi-VN" sz="2800" b="1">
                <a:solidFill>
                  <a:srgbClr val="0000FF"/>
                </a:solidFill>
                <a:latin typeface="Times New Roman" panose="02020603050405020304" pitchFamily="18" charset="0"/>
                <a:cs typeface="Times New Roman" panose="02020603050405020304" pitchFamily="18" charset="0"/>
              </a:rPr>
              <a:t> máy, thiết bị, chi tiết phục vụ sản xuất và đời sống con người.</a:t>
            </a:r>
          </a:p>
        </p:txBody>
      </p:sp>
    </p:spTree>
    <p:custDataLst>
      <p:tags r:id="rId1"/>
    </p:custDataLst>
    <p:extLst>
      <p:ext uri="{BB962C8B-B14F-4D97-AF65-F5344CB8AC3E}">
        <p14:creationId xmlns:p14="http://schemas.microsoft.com/office/powerpoint/2010/main" val="47233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08346" y="1974294"/>
            <a:ext cx="4687745" cy="2632516"/>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Hãy quan sát và cho biết:</a:t>
            </a:r>
          </a:p>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 Tên gọi và ứng dụng của sản phẩm.</a:t>
            </a:r>
            <a:endParaRPr lang="en-US" sz="2800" b="1">
              <a:solidFill>
                <a:srgbClr val="0000FF"/>
              </a:solidFill>
              <a:latin typeface="Times New Roman" panose="02020603050405020304" pitchFamily="18" charset="0"/>
              <a:cs typeface="Times New Roman" panose="02020603050405020304" pitchFamily="18" charset="0"/>
            </a:endParaRPr>
          </a:p>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 Vai trò của sản phẩm đó trong sản xuất và đời sống.</a:t>
            </a:r>
          </a:p>
        </p:txBody>
      </p:sp>
      <p:sp>
        <p:nvSpPr>
          <p:cNvPr id="7" name="Pentagon 6"/>
          <p:cNvSpPr/>
          <p:nvPr/>
        </p:nvSpPr>
        <p:spPr>
          <a:xfrm>
            <a:off x="208346" y="667582"/>
            <a:ext cx="459514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Times New Roman" panose="02020603050405020304" pitchFamily="18" charset="0"/>
                <a:cs typeface="Times New Roman" panose="02020603050405020304" pitchFamily="18" charset="0"/>
              </a:rPr>
              <a:t>2. Vai trò của cơ khí chế tạo</a:t>
            </a: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10" name="TextBox 9">
            <a:extLst>
              <a:ext uri="{FF2B5EF4-FFF2-40B4-BE49-F238E27FC236}">
                <a16:creationId xmlns:a16="http://schemas.microsoft.com/office/drawing/2014/main" id="{433AF839-E55C-B8CF-0EDE-7610AD2903CD}"/>
              </a:ext>
            </a:extLst>
          </p:cNvPr>
          <p:cNvSpPr txBox="1"/>
          <p:nvPr/>
        </p:nvSpPr>
        <p:spPr>
          <a:xfrm>
            <a:off x="5022056" y="3590520"/>
            <a:ext cx="3781839" cy="1081322"/>
          </a:xfrm>
          <a:prstGeom prst="rect">
            <a:avLst/>
          </a:prstGeom>
          <a:noFill/>
        </p:spPr>
        <p:txBody>
          <a:bodyPr wrap="square">
            <a:spAutoFit/>
          </a:bodyPr>
          <a:lstStyle/>
          <a:p>
            <a:pPr algn="ctr">
              <a:lnSpc>
                <a:spcPct val="120000"/>
              </a:lnSpc>
              <a:tabLst>
                <a:tab pos="463550" algn="l"/>
              </a:tabLst>
            </a:pPr>
            <a:r>
              <a:rPr lang="en-US" sz="2800" b="1" i="0">
                <a:solidFill>
                  <a:srgbClr val="FF0000"/>
                </a:solidFill>
                <a:effectLst/>
                <a:latin typeface="Times New Roman" panose="02020603050405020304" pitchFamily="18" charset="0"/>
                <a:cs typeface="Times New Roman" panose="02020603050405020304" pitchFamily="18" charset="0"/>
              </a:rPr>
              <a:t>Máy tiện</a:t>
            </a:r>
          </a:p>
          <a:p>
            <a:pPr algn="ctr">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(Tiện trục kim loại)</a:t>
            </a:r>
            <a:endParaRPr lang="en-US" sz="2800" b="1" i="0">
              <a:solidFill>
                <a:srgbClr val="FF0000"/>
              </a:solidFill>
              <a:effectLst/>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4B7FEC03-238B-7E05-9146-91F0BC0857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56" t="18836" r="3634" b="5621"/>
          <a:stretch/>
        </p:blipFill>
        <p:spPr bwMode="auto">
          <a:xfrm>
            <a:off x="4855461" y="1552980"/>
            <a:ext cx="4034363" cy="189627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D0EC082-5432-2F8D-AE8A-2139F35AFEC9}"/>
              </a:ext>
            </a:extLst>
          </p:cNvPr>
          <p:cNvGrpSpPr/>
          <p:nvPr/>
        </p:nvGrpSpPr>
        <p:grpSpPr>
          <a:xfrm>
            <a:off x="208346" y="1275677"/>
            <a:ext cx="2581153" cy="591568"/>
            <a:chOff x="410901" y="1217257"/>
            <a:chExt cx="2581153" cy="591568"/>
          </a:xfrm>
        </p:grpSpPr>
        <p:pic>
          <p:nvPicPr>
            <p:cNvPr id="5" name="Picture 4">
              <a:extLst>
                <a:ext uri="{FF2B5EF4-FFF2-40B4-BE49-F238E27FC236}">
                  <a16:creationId xmlns:a16="http://schemas.microsoft.com/office/drawing/2014/main" id="{CEA37595-CA21-0E5D-9989-2F8D9E85A5C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4" name="Pentagon 6">
              <a:extLst>
                <a:ext uri="{FF2B5EF4-FFF2-40B4-BE49-F238E27FC236}">
                  <a16:creationId xmlns:a16="http://schemas.microsoft.com/office/drawing/2014/main" id="{C5EFBF86-8669-80F8-CA66-FC0FA16CDF7F}"/>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spTree>
    <p:custDataLst>
      <p:tags r:id="rId1"/>
    </p:custDataLst>
    <p:extLst>
      <p:ext uri="{BB962C8B-B14F-4D97-AF65-F5344CB8AC3E}">
        <p14:creationId xmlns:p14="http://schemas.microsoft.com/office/powerpoint/2010/main" val="265717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9" name="TextBox 8">
            <a:extLst>
              <a:ext uri="{FF2B5EF4-FFF2-40B4-BE49-F238E27FC236}">
                <a16:creationId xmlns:a16="http://schemas.microsoft.com/office/drawing/2014/main" id="{D3D01F68-FE53-D2B3-B334-089816C3309A}"/>
              </a:ext>
            </a:extLst>
          </p:cNvPr>
          <p:cNvSpPr txBox="1"/>
          <p:nvPr/>
        </p:nvSpPr>
        <p:spPr>
          <a:xfrm>
            <a:off x="208346" y="1974294"/>
            <a:ext cx="4687745" cy="2632516"/>
          </a:xfrm>
          <a:prstGeom prst="rect">
            <a:avLst/>
          </a:prstGeom>
          <a:noFill/>
        </p:spPr>
        <p:txBody>
          <a:bodyPr wrap="square">
            <a:spAutoFit/>
          </a:bodyPr>
          <a:lstStyle/>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Hãy quan sát và cho biết:</a:t>
            </a:r>
          </a:p>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 Tên gọi và ứng dụng của sản phẩm.</a:t>
            </a:r>
            <a:endParaRPr lang="en-US" sz="2800" b="1">
              <a:solidFill>
                <a:srgbClr val="0000FF"/>
              </a:solidFill>
              <a:latin typeface="Times New Roman" panose="02020603050405020304" pitchFamily="18" charset="0"/>
              <a:cs typeface="Times New Roman" panose="02020603050405020304" pitchFamily="18" charset="0"/>
            </a:endParaRPr>
          </a:p>
          <a:p>
            <a:pPr algn="just">
              <a:lnSpc>
                <a:spcPct val="120000"/>
              </a:lnSpc>
              <a:tabLst>
                <a:tab pos="463550" algn="l"/>
              </a:tabLst>
            </a:pPr>
            <a:r>
              <a:rPr lang="en-US" sz="2800" b="1" i="0">
                <a:solidFill>
                  <a:srgbClr val="0000FF"/>
                </a:solidFill>
                <a:effectLst/>
                <a:latin typeface="Times New Roman" panose="02020603050405020304" pitchFamily="18" charset="0"/>
                <a:cs typeface="Times New Roman" panose="02020603050405020304" pitchFamily="18" charset="0"/>
              </a:rPr>
              <a:t>	- Vai trò của sản phẩm đó trong sản xuất và đời sống.</a:t>
            </a:r>
          </a:p>
        </p:txBody>
      </p:sp>
      <p:sp>
        <p:nvSpPr>
          <p:cNvPr id="7" name="Pentagon 6"/>
          <p:cNvSpPr/>
          <p:nvPr/>
        </p:nvSpPr>
        <p:spPr>
          <a:xfrm>
            <a:off x="208346" y="667582"/>
            <a:ext cx="459514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Times New Roman" panose="02020603050405020304" pitchFamily="18" charset="0"/>
                <a:cs typeface="Times New Roman" panose="02020603050405020304" pitchFamily="18" charset="0"/>
              </a:rPr>
              <a:t>2. Vai trò của cơ khí chế tạo</a:t>
            </a:r>
          </a:p>
        </p:txBody>
      </p:sp>
      <p:sp>
        <p:nvSpPr>
          <p:cNvPr id="8" name="Rounded Rectangle 7"/>
          <p:cNvSpPr/>
          <p:nvPr/>
        </p:nvSpPr>
        <p:spPr>
          <a:xfrm>
            <a:off x="410901" y="65925"/>
            <a:ext cx="8322197" cy="457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I. KHÁI NIỆM, VAI TRÒ CỦA CƠ KHÍ CHẾ TẠO</a:t>
            </a:r>
          </a:p>
        </p:txBody>
      </p:sp>
      <p:sp>
        <p:nvSpPr>
          <p:cNvPr id="13" name="TextBox 12">
            <a:extLst>
              <a:ext uri="{FF2B5EF4-FFF2-40B4-BE49-F238E27FC236}">
                <a16:creationId xmlns:a16="http://schemas.microsoft.com/office/drawing/2014/main" id="{C8089B21-5D5F-1E50-C8FE-6D462E7207EA}"/>
              </a:ext>
            </a:extLst>
          </p:cNvPr>
          <p:cNvSpPr txBox="1"/>
          <p:nvPr/>
        </p:nvSpPr>
        <p:spPr>
          <a:xfrm>
            <a:off x="4981545" y="3463195"/>
            <a:ext cx="3781839" cy="1598386"/>
          </a:xfrm>
          <a:prstGeom prst="rect">
            <a:avLst/>
          </a:prstGeom>
          <a:noFill/>
        </p:spPr>
        <p:txBody>
          <a:bodyPr wrap="square">
            <a:spAutoFit/>
          </a:bodyPr>
          <a:lstStyle/>
          <a:p>
            <a:pPr algn="ctr">
              <a:lnSpc>
                <a:spcPct val="120000"/>
              </a:lnSpc>
              <a:tabLst>
                <a:tab pos="463550" algn="l"/>
              </a:tabLst>
            </a:pPr>
            <a:r>
              <a:rPr lang="en-US" sz="2800" b="1" i="0">
                <a:solidFill>
                  <a:srgbClr val="FF0000"/>
                </a:solidFill>
                <a:effectLst/>
                <a:latin typeface="Times New Roman" panose="02020603050405020304" pitchFamily="18" charset="0"/>
                <a:cs typeface="Times New Roman" panose="02020603050405020304" pitchFamily="18" charset="0"/>
              </a:rPr>
              <a:t>Máy xúc</a:t>
            </a:r>
          </a:p>
          <a:p>
            <a:pPr algn="ctr">
              <a:lnSpc>
                <a:spcPct val="120000"/>
              </a:lnSpc>
              <a:tabLst>
                <a:tab pos="463550" algn="l"/>
              </a:tabLst>
            </a:pPr>
            <a:r>
              <a:rPr lang="en-US" sz="2800" b="1">
                <a:solidFill>
                  <a:srgbClr val="FF0000"/>
                </a:solidFill>
                <a:latin typeface="Times New Roman" panose="02020603050405020304" pitchFamily="18" charset="0"/>
                <a:cs typeface="Times New Roman" panose="02020603050405020304" pitchFamily="18" charset="0"/>
              </a:rPr>
              <a:t>(Xúc nguyên liệu, vật liệu)</a:t>
            </a:r>
            <a:endParaRPr lang="en-US" sz="2800" b="1" i="0">
              <a:solidFill>
                <a:srgbClr val="FF0000"/>
              </a:solidFill>
              <a:effectLst/>
              <a:latin typeface="Times New Roman" panose="02020603050405020304" pitchFamily="18" charset="0"/>
              <a:cs typeface="Times New Roman" panose="02020603050405020304" pitchFamily="18" charset="0"/>
            </a:endParaRPr>
          </a:p>
        </p:txBody>
      </p:sp>
      <p:pic>
        <p:nvPicPr>
          <p:cNvPr id="7170" name="Picture 2">
            <a:extLst>
              <a:ext uri="{FF2B5EF4-FFF2-40B4-BE49-F238E27FC236}">
                <a16:creationId xmlns:a16="http://schemas.microsoft.com/office/drawing/2014/main" id="{BA528542-8655-E29D-1C73-9CDD9FFE7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897" y="888374"/>
            <a:ext cx="3900023" cy="263251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F3654AE-6201-A10B-6AAD-1F3A33B129B9}"/>
              </a:ext>
            </a:extLst>
          </p:cNvPr>
          <p:cNvGrpSpPr/>
          <p:nvPr/>
        </p:nvGrpSpPr>
        <p:grpSpPr>
          <a:xfrm>
            <a:off x="208346" y="1275677"/>
            <a:ext cx="2581153" cy="591568"/>
            <a:chOff x="410901" y="1217257"/>
            <a:chExt cx="2581153" cy="591568"/>
          </a:xfrm>
        </p:grpSpPr>
        <p:pic>
          <p:nvPicPr>
            <p:cNvPr id="14" name="Picture 13">
              <a:extLst>
                <a:ext uri="{FF2B5EF4-FFF2-40B4-BE49-F238E27FC236}">
                  <a16:creationId xmlns:a16="http://schemas.microsoft.com/office/drawing/2014/main" id="{2F309E45-4758-ECAD-68C1-16FD5815699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10901" y="1217257"/>
              <a:ext cx="864245" cy="591568"/>
            </a:xfrm>
            <a:prstGeom prst="rect">
              <a:avLst/>
            </a:prstGeom>
          </p:spPr>
        </p:pic>
        <p:sp>
          <p:nvSpPr>
            <p:cNvPr id="15" name="Pentagon 6">
              <a:extLst>
                <a:ext uri="{FF2B5EF4-FFF2-40B4-BE49-F238E27FC236}">
                  <a16:creationId xmlns:a16="http://schemas.microsoft.com/office/drawing/2014/main" id="{059600F9-6F33-229F-0D55-539FF5F04F7A}"/>
                </a:ext>
              </a:extLst>
            </p:cNvPr>
            <p:cNvSpPr/>
            <p:nvPr/>
          </p:nvSpPr>
          <p:spPr>
            <a:xfrm>
              <a:off x="1275146" y="1239049"/>
              <a:ext cx="1716908" cy="557335"/>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Khám phá</a:t>
              </a:r>
            </a:p>
          </p:txBody>
        </p:sp>
      </p:grpSp>
    </p:spTree>
    <p:custDataLst>
      <p:tags r:id="rId1"/>
    </p:custDataLst>
    <p:extLst>
      <p:ext uri="{BB962C8B-B14F-4D97-AF65-F5344CB8AC3E}">
        <p14:creationId xmlns:p14="http://schemas.microsoft.com/office/powerpoint/2010/main" val="209153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ài 1[20230707151825809].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Bar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heme/theme1.xml><?xml version="1.0" encoding="utf-8"?>
<a:theme xmlns:a="http://schemas.openxmlformats.org/drawingml/2006/main" name="November Daily Slides by Slidesgo">
  <a:themeElements>
    <a:clrScheme name="Simple Light">
      <a:dk1>
        <a:srgbClr val="191919"/>
      </a:dk1>
      <a:lt1>
        <a:srgbClr val="FFFFFF"/>
      </a:lt1>
      <a:dk2>
        <a:srgbClr val="383838"/>
      </a:dk2>
      <a:lt2>
        <a:srgbClr val="F97370"/>
      </a:lt2>
      <a:accent1>
        <a:srgbClr val="FF9F98"/>
      </a:accent1>
      <a:accent2>
        <a:srgbClr val="84C7C3"/>
      </a:accent2>
      <a:accent3>
        <a:srgbClr val="C7EAE4"/>
      </a:accent3>
      <a:accent4>
        <a:srgbClr val="EFEFEF"/>
      </a:accent4>
      <a:accent5>
        <a:srgbClr val="FFE188"/>
      </a:accent5>
      <a:accent6>
        <a:srgbClr val="B7B7B7"/>
      </a:accent6>
      <a:hlink>
        <a:srgbClr val="4E39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3230</TotalTime>
  <Words>2021</Words>
  <Application>Microsoft Office PowerPoint</Application>
  <PresentationFormat>On-screen Show (16:9)</PresentationFormat>
  <Paragraphs>174</Paragraphs>
  <Slides>33</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Bebas Neue</vt:lpstr>
      <vt:lpstr>Muli</vt:lpstr>
      <vt:lpstr>Quicksand Light</vt:lpstr>
      <vt:lpstr>Sue Ellen Francisco</vt:lpstr>
      <vt:lpstr>Times New Roman</vt:lpstr>
      <vt:lpstr>November Daily Slides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DAILY SLIDES</dc:title>
  <dc:creator>User</dc:creator>
  <cp:lastModifiedBy>lequanbinh2020@gmail.com</cp:lastModifiedBy>
  <cp:revision>159</cp:revision>
  <dcterms:modified xsi:type="dcterms:W3CDTF">2023-07-08T06:50:10Z</dcterms:modified>
</cp:coreProperties>
</file>